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81"/>
  </p:normalViewPr>
  <p:slideViewPr>
    <p:cSldViewPr snapToGrid="0" snapToObjects="1" showGuides="1">
      <p:cViewPr>
        <p:scale>
          <a:sx n="88" d="100"/>
          <a:sy n="88" d="100"/>
        </p:scale>
        <p:origin x="616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08A-A41A-564C-917B-A8B5CB13E228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578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勉強会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554725" y="1519746"/>
            <a:ext cx="8545733" cy="461665"/>
            <a:chOff x="1414910" y="1426620"/>
            <a:chExt cx="8545733" cy="46166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8308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CodeAcademy</a:t>
              </a:r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を使用予定（別のサイトでも大丈夫です）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0198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554725" y="2165811"/>
            <a:ext cx="7327451" cy="461665"/>
            <a:chOff x="1414910" y="2072685"/>
            <a:chExt cx="7327451" cy="46166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51958" y="2072685"/>
              <a:ext cx="7090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アカウントを作って，下の方にある</a:t>
              </a:r>
              <a:r>
                <a:rPr kumimoji="1"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を選択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414910" y="2229172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54725" y="2807790"/>
            <a:ext cx="7018071" cy="461665"/>
            <a:chOff x="1414910" y="2714664"/>
            <a:chExt cx="7018071" cy="46166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678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基本的には指示通りにコードを書いて，</a:t>
              </a:r>
              <a:r>
                <a:rPr kumimoji="1"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Submit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88593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554725" y="3449769"/>
            <a:ext cx="4422809" cy="461665"/>
            <a:chOff x="1414910" y="2714664"/>
            <a:chExt cx="4422809" cy="461665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1651958" y="2714664"/>
              <a:ext cx="4185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どんどん進めてみてください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414910" y="288593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554725" y="4748798"/>
            <a:ext cx="5346139" cy="461665"/>
            <a:chOff x="1414910" y="2714664"/>
            <a:chExt cx="5346139" cy="46166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1651958" y="2714664"/>
              <a:ext cx="510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土足厳禁だそうです（外の靴箱に）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414910" y="288593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576116" y="5390777"/>
            <a:ext cx="7673699" cy="461665"/>
            <a:chOff x="1414910" y="2714664"/>
            <a:chExt cx="7673699" cy="461665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1651958" y="2714664"/>
              <a:ext cx="7436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水分補給のみ可で，蓋ができるペットボトルのみ</a:t>
              </a:r>
              <a:r>
                <a:rPr kumimoji="1"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OK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14910" y="288593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576116" y="5980408"/>
            <a:ext cx="7808351" cy="461665"/>
            <a:chOff x="1414910" y="2714664"/>
            <a:chExt cx="7808351" cy="461665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651958" y="2714664"/>
              <a:ext cx="7571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コンセントが少ないので，効率よくシェアしましょう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1414910" y="288593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540211" y="4104803"/>
            <a:ext cx="4916534" cy="461665"/>
            <a:chOff x="1414910" y="2714664"/>
            <a:chExt cx="4916534" cy="461665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1651958" y="2714664"/>
              <a:ext cx="467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utroam</a:t>
              </a:r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しか繋がらないので注意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414910" y="288593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77</Words>
  <Application>Microsoft Macintosh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A-OTF UD Shin Go Pr6N L</vt:lpstr>
      <vt:lpstr>Calibri</vt:lpstr>
      <vt:lpstr>Calibri Light</vt:lpstr>
      <vt:lpstr>Hiragino Kaku Gothic StdN W8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</cp:revision>
  <dcterms:created xsi:type="dcterms:W3CDTF">2016-08-17T04:18:01Z</dcterms:created>
  <dcterms:modified xsi:type="dcterms:W3CDTF">2016-08-18T07:44:19Z</dcterms:modified>
</cp:coreProperties>
</file>