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1943B-D80C-459B-83CA-8E1B6C64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7577F-839A-4F06-AC22-855938C1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5D8637-42D6-460B-80CD-AE8CFFD8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B8B9F9-88A3-4E5A-8A47-E7048450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43BDF-C8BA-4A8B-A68E-D484C13A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6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B8005-F136-4FBF-AAAD-1D8C2A8E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CE925A-8F95-44F3-A3EC-6C0A1D22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8F841-262A-49D7-9BB2-32DE4EA2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E6A8D-3FD4-4CE7-8B37-5793ACE9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0771-674E-4DC7-8199-13EAE6E0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7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364A84-A4CB-449D-AEB1-AA585FDA1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15168D-9ED8-4016-860D-5B815200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411F83-DA6E-421E-B564-B11D4C63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36626-130A-469F-8FB5-F740AE44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A7027-665F-4076-84B1-E24C9DA8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57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76AE7-68A0-4BC2-97C9-3BC17B27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2D9D5-74CC-4E48-8690-546AEED4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673D7-DF79-4E19-9D28-F74601AE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C34B7-1414-4355-87C4-7877E414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365AD-D876-446F-AE0B-2D98DF0F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85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E0C9B-2D5D-4982-BA44-29A219A3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0F6715-BFB5-4D2A-85BA-7A7E4E00F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ACFAF3-AF5B-4397-A8CB-F8D5BB7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5CD73-368B-4F03-88A1-A62E8CC9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D5C39-BB30-4F6D-9F07-DC6294C8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59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4CC0-C560-4C0F-B537-E2F5728C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23D84-199D-4E50-BEC6-64E4C8737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9EFC86-72CC-4A6F-8D0B-E577F8F5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77B978-14F3-4032-B730-456487AC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AA5B4-505B-4562-8655-2001A816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16FCD-63E2-4926-A8B2-290C858A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98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8A769-C21B-4385-9C3E-14D46C00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A3467-4D3B-46E0-B90E-D229A3A2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E7567-30BF-4FBA-A103-96832E9B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5C49CB-76E8-416A-82D5-220FE44F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75E5A7-105A-45E5-938B-361B29D4C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B67AB-474C-41F0-8404-B76329FA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F089A6-A1FC-45CC-A0DB-3A5067EA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3F48DF-54D4-45EA-B6DE-C98E539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71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F1987-9C64-453D-983E-31341C35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0132A6-0008-44EC-80B5-0AA91BA6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470BAA-5563-4658-BB17-CCCA26E0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AF1B7F-008E-453C-83F9-2D0868BA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8E4A8-E88F-40BE-9C6D-91126CAA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AB08B2-9509-4938-88AE-D8206B5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1F76E7-893A-45B7-814B-F8A5F908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5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D0132-89BD-41F6-8005-A7B6E43A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075D4-8FA7-4214-836A-8DE971CF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D21B0-50AC-403A-BBE5-EC91E419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29C76B-0213-45AD-B76F-55DFA0E7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0CE0E-7272-4FD3-8412-F8643086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436DD9-028E-4F2F-AB69-02D42089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89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FE0DD-62EB-4DA9-94C0-884B7D85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DE9C9A-63EA-4FB0-A817-33889F65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D255E-EE86-4199-A9BE-006D6896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C1422-A7E9-4034-A86E-5ACF10C0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0F895-0A23-4C61-A9DD-90C7589D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4742CD-FC92-4FBA-AFC7-14DB1CE7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4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66AB49-66E8-46F7-8FCD-CCDB3035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FB49-D497-4EA9-9442-889C01FA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9CD84-15D3-41B0-AB09-007C6148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6A2D-46C1-4AE6-A94C-6C3E93FB1CE4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1FD80-1840-4940-B5F6-CD2389C17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32D2CB-BB25-4244-926E-D2EFFF6FA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AB98-0821-435E-9BEC-77EECE832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3DBD34-B022-409D-82C2-DEE43AC1969D}"/>
              </a:ext>
            </a:extLst>
          </p:cNvPr>
          <p:cNvSpPr/>
          <p:nvPr/>
        </p:nvSpPr>
        <p:spPr>
          <a:xfrm>
            <a:off x="508660" y="1892594"/>
            <a:ext cx="1297172" cy="367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1FBBA-3AFB-4195-BC50-06693175DCE3}"/>
              </a:ext>
            </a:extLst>
          </p:cNvPr>
          <p:cNvSpPr/>
          <p:nvPr/>
        </p:nvSpPr>
        <p:spPr>
          <a:xfrm>
            <a:off x="4778934" y="2257428"/>
            <a:ext cx="1903228" cy="1701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station-angular4-poc</a:t>
            </a:r>
          </a:p>
          <a:p>
            <a:pPr algn="ctr"/>
            <a:r>
              <a:rPr lang="fr-FR" sz="1600" dirty="0"/>
              <a:t>(Nginx)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24D3112-4DC8-4DF9-BD59-E1F4B2E70BA9}"/>
              </a:ext>
            </a:extLst>
          </p:cNvPr>
          <p:cNvSpPr/>
          <p:nvPr/>
        </p:nvSpPr>
        <p:spPr>
          <a:xfrm>
            <a:off x="2641477" y="426121"/>
            <a:ext cx="1405814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Conf file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(/assets/config/</a:t>
            </a:r>
            <a:r>
              <a:rPr lang="fr-FR" sz="1400" dirty="0" err="1">
                <a:solidFill>
                  <a:schemeClr val="bg1"/>
                </a:solidFill>
              </a:rPr>
              <a:t>configuration.json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B4F580-B43C-4A7C-9085-B231BB2A0FF0}"/>
              </a:ext>
            </a:extLst>
          </p:cNvPr>
          <p:cNvSpPr/>
          <p:nvPr/>
        </p:nvSpPr>
        <p:spPr>
          <a:xfrm>
            <a:off x="7537207" y="4149800"/>
            <a:ext cx="1838323" cy="10375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StationDemoSecureWeb</a:t>
            </a:r>
            <a:endParaRPr lang="fr-FR" sz="1600" dirty="0"/>
          </a:p>
          <a:p>
            <a:pPr algn="ctr"/>
            <a:r>
              <a:rPr lang="fr-FR" sz="1600" dirty="0"/>
              <a:t>(Tomcat)</a:t>
            </a:r>
          </a:p>
        </p:txBody>
      </p:sp>
      <p:sp>
        <p:nvSpPr>
          <p:cNvPr id="37" name="Cylindre 36">
            <a:extLst>
              <a:ext uri="{FF2B5EF4-FFF2-40B4-BE49-F238E27FC236}">
                <a16:creationId xmlns:a16="http://schemas.microsoft.com/office/drawing/2014/main" id="{ADD0F157-C3C3-413D-8975-367BC0B81A64}"/>
              </a:ext>
            </a:extLst>
          </p:cNvPr>
          <p:cNvSpPr/>
          <p:nvPr/>
        </p:nvSpPr>
        <p:spPr>
          <a:xfrm>
            <a:off x="10483964" y="4060515"/>
            <a:ext cx="1066026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Database</a:t>
            </a:r>
            <a:endParaRPr lang="fr-FR" sz="1600" dirty="0"/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MariaDB</a:t>
            </a:r>
            <a:r>
              <a:rPr lang="fr-FR" sz="1600" dirty="0"/>
              <a:t>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F3B01313-DAFD-4321-B426-E1F6D33BA7E8}"/>
              </a:ext>
            </a:extLst>
          </p:cNvPr>
          <p:cNvSpPr/>
          <p:nvPr/>
        </p:nvSpPr>
        <p:spPr>
          <a:xfrm>
            <a:off x="4943625" y="490539"/>
            <a:ext cx="1573846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OKTA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B9D77B-95F3-4683-A47B-18D4731AB386}"/>
              </a:ext>
            </a:extLst>
          </p:cNvPr>
          <p:cNvCxnSpPr/>
          <p:nvPr/>
        </p:nvCxnSpPr>
        <p:spPr>
          <a:xfrm>
            <a:off x="7069016" y="711201"/>
            <a:ext cx="0" cy="49627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D8F2543-1102-4B07-BF8A-D24B9DAC5628}"/>
              </a:ext>
            </a:extLst>
          </p:cNvPr>
          <p:cNvCxnSpPr/>
          <p:nvPr/>
        </p:nvCxnSpPr>
        <p:spPr>
          <a:xfrm>
            <a:off x="1842624" y="2579418"/>
            <a:ext cx="25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527A7C-42D2-4F6B-981A-EB137AE30BA7}"/>
              </a:ext>
            </a:extLst>
          </p:cNvPr>
          <p:cNvSpPr txBox="1"/>
          <p:nvPr/>
        </p:nvSpPr>
        <p:spPr>
          <a:xfrm>
            <a:off x="2456148" y="2280533"/>
            <a:ext cx="1638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1. </a:t>
            </a:r>
            <a:r>
              <a:rPr lang="fr-FR" sz="1400" dirty="0" err="1"/>
              <a:t>get</a:t>
            </a:r>
            <a:r>
              <a:rPr lang="fr-FR" sz="1400" dirty="0"/>
              <a:t> page + conf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133CA90-2D85-4B3B-85A4-8AA569715D9B}"/>
              </a:ext>
            </a:extLst>
          </p:cNvPr>
          <p:cNvCxnSpPr/>
          <p:nvPr/>
        </p:nvCxnSpPr>
        <p:spPr>
          <a:xfrm flipH="1">
            <a:off x="1839665" y="3000228"/>
            <a:ext cx="25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9488D1B-4E25-4990-A2AE-5604E1642BF9}"/>
              </a:ext>
            </a:extLst>
          </p:cNvPr>
          <p:cNvSpPr txBox="1"/>
          <p:nvPr/>
        </p:nvSpPr>
        <p:spPr>
          <a:xfrm>
            <a:off x="2560536" y="2685980"/>
            <a:ext cx="142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page + conf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2C71C21-3432-432C-8AD9-EA272E32FF5C}"/>
              </a:ext>
            </a:extLst>
          </p:cNvPr>
          <p:cNvCxnSpPr/>
          <p:nvPr/>
        </p:nvCxnSpPr>
        <p:spPr>
          <a:xfrm>
            <a:off x="1842624" y="3322368"/>
            <a:ext cx="25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796BBB5-A7E5-4E0A-A30A-9E073B333D09}"/>
              </a:ext>
            </a:extLst>
          </p:cNvPr>
          <p:cNvCxnSpPr/>
          <p:nvPr/>
        </p:nvCxnSpPr>
        <p:spPr>
          <a:xfrm flipH="1">
            <a:off x="1810023" y="3756474"/>
            <a:ext cx="25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76C079A-F91D-4663-ABCA-C3EFEA201BA3}"/>
              </a:ext>
            </a:extLst>
          </p:cNvPr>
          <p:cNvSpPr txBox="1"/>
          <p:nvPr/>
        </p:nvSpPr>
        <p:spPr>
          <a:xfrm>
            <a:off x="2583514" y="3057307"/>
            <a:ext cx="142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2. post login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9E596-B1B8-427F-A07A-06C73D04D344}"/>
              </a:ext>
            </a:extLst>
          </p:cNvPr>
          <p:cNvSpPr txBox="1"/>
          <p:nvPr/>
        </p:nvSpPr>
        <p:spPr>
          <a:xfrm>
            <a:off x="2583514" y="3448697"/>
            <a:ext cx="142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err="1"/>
              <a:t>connection</a:t>
            </a:r>
            <a:endParaRPr lang="fr-FR" sz="14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BAEB592-6654-45D4-B60D-2F4FF115BDE6}"/>
              </a:ext>
            </a:extLst>
          </p:cNvPr>
          <p:cNvCxnSpPr/>
          <p:nvPr/>
        </p:nvCxnSpPr>
        <p:spPr>
          <a:xfrm flipV="1">
            <a:off x="5643238" y="1457819"/>
            <a:ext cx="0" cy="79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96A2FB5-F3BD-4EF6-A8A2-B419860D36BA}"/>
              </a:ext>
            </a:extLst>
          </p:cNvPr>
          <p:cNvCxnSpPr/>
          <p:nvPr/>
        </p:nvCxnSpPr>
        <p:spPr>
          <a:xfrm>
            <a:off x="6063533" y="1466849"/>
            <a:ext cx="0" cy="79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EA49B61-F5D0-469C-83F0-DE75BDF69842}"/>
              </a:ext>
            </a:extLst>
          </p:cNvPr>
          <p:cNvSpPr txBox="1"/>
          <p:nvPr/>
        </p:nvSpPr>
        <p:spPr>
          <a:xfrm>
            <a:off x="5032632" y="1569573"/>
            <a:ext cx="6506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Post</a:t>
            </a:r>
          </a:p>
          <a:p>
            <a:r>
              <a:rPr lang="fr-FR" sz="1400" dirty="0"/>
              <a:t> login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DF8852-9542-4FBA-8D70-7B1BDF12AFF8}"/>
              </a:ext>
            </a:extLst>
          </p:cNvPr>
          <p:cNvSpPr txBox="1"/>
          <p:nvPr/>
        </p:nvSpPr>
        <p:spPr>
          <a:xfrm>
            <a:off x="6073555" y="1738704"/>
            <a:ext cx="898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connect</a:t>
            </a:r>
            <a:endParaRPr lang="fr-FR" sz="14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3220FB-3D65-43EE-A90C-CAF28F76595D}"/>
              </a:ext>
            </a:extLst>
          </p:cNvPr>
          <p:cNvCxnSpPr>
            <a:cxnSpLocks/>
          </p:cNvCxnSpPr>
          <p:nvPr/>
        </p:nvCxnSpPr>
        <p:spPr>
          <a:xfrm flipH="1" flipV="1">
            <a:off x="3929076" y="1397599"/>
            <a:ext cx="1143614" cy="80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0C91DBA-60D7-4CC3-BF2B-AF684E22A381}"/>
              </a:ext>
            </a:extLst>
          </p:cNvPr>
          <p:cNvCxnSpPr>
            <a:cxnSpLocks/>
          </p:cNvCxnSpPr>
          <p:nvPr/>
        </p:nvCxnSpPr>
        <p:spPr>
          <a:xfrm>
            <a:off x="3501714" y="1466849"/>
            <a:ext cx="1243285" cy="84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AB59E8C-184F-4194-A55D-335FC2D48D4C}"/>
              </a:ext>
            </a:extLst>
          </p:cNvPr>
          <p:cNvCxnSpPr>
            <a:endCxn id="36" idx="1"/>
          </p:cNvCxnSpPr>
          <p:nvPr/>
        </p:nvCxnSpPr>
        <p:spPr>
          <a:xfrm>
            <a:off x="1839665" y="4668591"/>
            <a:ext cx="5697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F57B192-FA92-4674-BCE3-4E0EC556AE2F}"/>
              </a:ext>
            </a:extLst>
          </p:cNvPr>
          <p:cNvSpPr txBox="1"/>
          <p:nvPr/>
        </p:nvSpPr>
        <p:spPr>
          <a:xfrm>
            <a:off x="3389556" y="4311879"/>
            <a:ext cx="173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3. Call business API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E7AC50B-AC2A-402D-AB44-DD30A9B11A53}"/>
              </a:ext>
            </a:extLst>
          </p:cNvPr>
          <p:cNvCxnSpPr>
            <a:stCxn id="36" idx="3"/>
          </p:cNvCxnSpPr>
          <p:nvPr/>
        </p:nvCxnSpPr>
        <p:spPr>
          <a:xfrm flipV="1">
            <a:off x="9375530" y="4668591"/>
            <a:ext cx="1108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C7F18F03-3F4B-40C6-B305-9104A2B07CEB}"/>
              </a:ext>
            </a:extLst>
          </p:cNvPr>
          <p:cNvSpPr txBox="1"/>
          <p:nvPr/>
        </p:nvSpPr>
        <p:spPr>
          <a:xfrm>
            <a:off x="9520250" y="4311879"/>
            <a:ext cx="96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JDBC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D1AFA3-69ED-43BC-A150-FAAC545D2369}"/>
              </a:ext>
            </a:extLst>
          </p:cNvPr>
          <p:cNvSpPr/>
          <p:nvPr/>
        </p:nvSpPr>
        <p:spPr>
          <a:xfrm>
            <a:off x="10380170" y="1977600"/>
            <a:ext cx="1132621" cy="786025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Redis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219EBA4-BEA0-4F35-8784-C3ADC73B292A}"/>
              </a:ext>
            </a:extLst>
          </p:cNvPr>
          <p:cNvCxnSpPr/>
          <p:nvPr/>
        </p:nvCxnSpPr>
        <p:spPr>
          <a:xfrm flipV="1">
            <a:off x="9375530" y="2797485"/>
            <a:ext cx="973846" cy="135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94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Toto</dc:creator>
  <cp:lastModifiedBy>Karim GZOULI</cp:lastModifiedBy>
  <cp:revision>92</cp:revision>
  <dcterms:created xsi:type="dcterms:W3CDTF">2020-01-01T20:03:38Z</dcterms:created>
  <dcterms:modified xsi:type="dcterms:W3CDTF">2021-01-25T19:01:11Z</dcterms:modified>
</cp:coreProperties>
</file>