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384695ef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384695ef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550945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55094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384695e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384695e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HPeetr6CpgyWuj836t6p9C81FeTOV9FJ/view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2001-2009.state.gov/s/ct/rls/wh/6947.htm" TargetMode="External"/><Relationship Id="rId4" Type="http://schemas.openxmlformats.org/officeDocument/2006/relationships/hyperlink" Target="https://www.history.com/topics/21st-century/war-on-terror-time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594950"/>
            <a:ext cx="7801500" cy="21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disparity in deaths between the US, Iraq, and Afghanistan during the War on Terror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545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Katherine Hansen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The Origins of The War on Terror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2,977 people were killed during the 9/11 attacks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Following the 9/11 attacks, President George W. Bush launched attacks against governments who “support or shelter [terrorists].”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title="gganim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List of Sources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https://2001-2009.state.gov/s/ct/rls/wh/6947.htm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u="sng">
                <a:solidFill>
                  <a:schemeClr val="hlink"/>
                </a:solidFill>
                <a:hlinkClick r:id="rId4"/>
              </a:rPr>
              <a:t>https://www.history.com/topics/21st-century/war-on-terror-timeline</a:t>
            </a:r>
            <a:r>
              <a:rPr lang="en" sz="2300"/>
              <a:t> 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