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1112" r:id="rId3"/>
    <p:sldId id="1113" r:id="rId4"/>
    <p:sldId id="1114" r:id="rId5"/>
    <p:sldId id="1115" r:id="rId6"/>
    <p:sldId id="887" r:id="rId7"/>
    <p:sldId id="888" r:id="rId8"/>
    <p:sldId id="889" r:id="rId9"/>
    <p:sldId id="890" r:id="rId10"/>
    <p:sldId id="891" r:id="rId11"/>
    <p:sldId id="892" r:id="rId12"/>
    <p:sldId id="893" r:id="rId13"/>
    <p:sldId id="44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1112"/>
            <p14:sldId id="1113"/>
            <p14:sldId id="1114"/>
            <p14:sldId id="1115"/>
            <p14:sldId id="887"/>
            <p14:sldId id="888"/>
            <p14:sldId id="889"/>
            <p14:sldId id="890"/>
            <p14:sldId id="891"/>
            <p14:sldId id="892"/>
            <p14:sldId id="893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7" d="100"/>
          <a:sy n="67" d="100"/>
        </p:scale>
        <p:origin x="167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2BD6C-CCE9-4C62-BE88-FCDE3D5E5FD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02BB56-9E66-4620-BAAE-B93F68554213}">
      <dgm:prSet/>
      <dgm:spPr/>
      <dgm:t>
        <a:bodyPr/>
        <a:lstStyle/>
        <a:p>
          <a:pPr rtl="0"/>
          <a:r>
            <a:rPr lang="zh-CN" dirty="0" smtClean="0"/>
            <a:t>自动摘要</a:t>
          </a:r>
          <a:endParaRPr lang="zh-CN" dirty="0"/>
        </a:p>
      </dgm:t>
    </dgm:pt>
    <dgm:pt modelId="{6CD06B54-1CDF-4755-AD77-1DA8875A0021}">
      <dgm:prSet/>
      <dgm:spPr/>
      <dgm:t>
        <a:bodyPr/>
        <a:lstStyle/>
        <a:p>
          <a:pPr rtl="0"/>
          <a:r>
            <a:rPr lang="zh-CN" smtClean="0"/>
            <a:t>机器翻译</a:t>
          </a:r>
          <a:endParaRPr lang="zh-CN"/>
        </a:p>
      </dgm:t>
    </dgm:pt>
    <dgm:pt modelId="{81366586-C79A-4B8D-914D-D0801A0C5353}">
      <dgm:prSet/>
      <dgm:spPr/>
      <dgm:t>
        <a:bodyPr/>
        <a:lstStyle/>
        <a:p>
          <a:pPr rtl="0"/>
          <a:r>
            <a:rPr lang="zh-CN" smtClean="0"/>
            <a:t>异步的序列到序列</a:t>
          </a:r>
          <a:endParaRPr lang="zh-CN"/>
        </a:p>
      </dgm:t>
    </dgm:pt>
    <dgm:pt modelId="{812C89D9-3E23-4DA9-930D-16791114076E}" type="sibTrans" cxnId="{92CA31B0-7F3B-4A2A-8B21-2957E4FB9ECC}">
      <dgm:prSet/>
      <dgm:spPr/>
      <dgm:t>
        <a:bodyPr/>
        <a:lstStyle/>
        <a:p>
          <a:endParaRPr lang="zh-CN" altLang="en-US"/>
        </a:p>
      </dgm:t>
    </dgm:pt>
    <dgm:pt modelId="{8F2AD866-6198-423E-B730-63321446BA59}" type="parTrans" cxnId="{92CA31B0-7F3B-4A2A-8B21-2957E4FB9ECC}">
      <dgm:prSet/>
      <dgm:spPr/>
      <dgm:t>
        <a:bodyPr/>
        <a:lstStyle/>
        <a:p>
          <a:endParaRPr lang="zh-CN" altLang="en-US"/>
        </a:p>
      </dgm:t>
    </dgm:pt>
    <dgm:pt modelId="{D940E634-11ED-4FF5-A7D6-30867453BBF3}" type="sibTrans" cxnId="{9B5EC0BD-D919-4BEF-82E1-D008FCC194F4}">
      <dgm:prSet/>
      <dgm:spPr/>
      <dgm:t>
        <a:bodyPr/>
        <a:lstStyle/>
        <a:p>
          <a:endParaRPr lang="zh-CN" altLang="en-US"/>
        </a:p>
      </dgm:t>
    </dgm:pt>
    <dgm:pt modelId="{97BF72B1-EF75-44BE-8246-FB68E155297F}" type="parTrans" cxnId="{9B5EC0BD-D919-4BEF-82E1-D008FCC194F4}">
      <dgm:prSet/>
      <dgm:spPr/>
      <dgm:t>
        <a:bodyPr/>
        <a:lstStyle/>
        <a:p>
          <a:endParaRPr lang="zh-CN" altLang="en-US"/>
        </a:p>
      </dgm:t>
    </dgm:pt>
    <dgm:pt modelId="{9D47928A-20BC-428F-A499-69BC78221EF4}" type="sibTrans" cxnId="{91478D12-CEA4-4255-AA76-4C2E96C6E716}">
      <dgm:prSet/>
      <dgm:spPr/>
      <dgm:t>
        <a:bodyPr/>
        <a:lstStyle/>
        <a:p>
          <a:endParaRPr lang="zh-CN" altLang="en-US"/>
        </a:p>
      </dgm:t>
    </dgm:pt>
    <dgm:pt modelId="{3F916B61-1DCA-4FE9-9066-8281B9E3F504}" type="parTrans" cxnId="{91478D12-CEA4-4255-AA76-4C2E96C6E716}">
      <dgm:prSet/>
      <dgm:spPr/>
      <dgm:t>
        <a:bodyPr/>
        <a:lstStyle/>
        <a:p>
          <a:endParaRPr lang="zh-CN" altLang="en-US"/>
        </a:p>
      </dgm:t>
    </dgm:pt>
    <dgm:pt modelId="{55929861-707B-4981-AFAF-08FE305D4D10}">
      <dgm:prSet/>
      <dgm:spPr/>
      <dgm:t>
        <a:bodyPr/>
        <a:lstStyle/>
        <a:p>
          <a:pPr rtl="0"/>
          <a:r>
            <a:rPr lang="zh-CN" smtClean="0"/>
            <a:t>语义角色标注</a:t>
          </a:r>
          <a:endParaRPr lang="zh-CN"/>
        </a:p>
      </dgm:t>
    </dgm:pt>
    <dgm:pt modelId="{89DCFBE4-096A-43AA-B87E-099ABF60ED96}">
      <dgm:prSet/>
      <dgm:spPr/>
      <dgm:t>
        <a:bodyPr/>
        <a:lstStyle/>
        <a:p>
          <a:pPr rtl="0"/>
          <a:r>
            <a:rPr lang="zh-CN" smtClean="0"/>
            <a:t>词性标注</a:t>
          </a:r>
          <a:endParaRPr lang="zh-CN"/>
        </a:p>
      </dgm:t>
    </dgm:pt>
    <dgm:pt modelId="{DFD86C8E-717E-4A38-9575-78F754B81839}">
      <dgm:prSet/>
      <dgm:spPr/>
      <dgm:t>
        <a:bodyPr/>
        <a:lstStyle/>
        <a:p>
          <a:pPr rtl="0"/>
          <a:r>
            <a:rPr lang="zh-CN" smtClean="0"/>
            <a:t>中文分词</a:t>
          </a:r>
          <a:endParaRPr lang="zh-CN"/>
        </a:p>
      </dgm:t>
    </dgm:pt>
    <dgm:pt modelId="{42374EEF-051C-447E-B173-AC82FD823027}">
      <dgm:prSet/>
      <dgm:spPr/>
      <dgm:t>
        <a:bodyPr/>
        <a:lstStyle/>
        <a:p>
          <a:pPr rtl="0"/>
          <a:r>
            <a:rPr lang="zh-CN" dirty="0" smtClean="0"/>
            <a:t>同步的序列到序列</a:t>
          </a:r>
          <a:endParaRPr lang="zh-CN" dirty="0"/>
        </a:p>
      </dgm:t>
    </dgm:pt>
    <dgm:pt modelId="{A821AD90-25BD-452C-9B72-80A896F9FEF6}" type="sibTrans" cxnId="{4249B9B2-5BE8-4DF5-A997-2564C764DF54}">
      <dgm:prSet/>
      <dgm:spPr/>
      <dgm:t>
        <a:bodyPr/>
        <a:lstStyle/>
        <a:p>
          <a:endParaRPr lang="zh-CN" altLang="en-US"/>
        </a:p>
      </dgm:t>
    </dgm:pt>
    <dgm:pt modelId="{138F965E-0EA9-4CFD-97BC-8B8539D6ECA6}" type="parTrans" cxnId="{4249B9B2-5BE8-4DF5-A997-2564C764DF54}">
      <dgm:prSet/>
      <dgm:spPr/>
      <dgm:t>
        <a:bodyPr/>
        <a:lstStyle/>
        <a:p>
          <a:endParaRPr lang="zh-CN" altLang="en-US"/>
        </a:p>
      </dgm:t>
    </dgm:pt>
    <dgm:pt modelId="{2075F93A-66FD-4834-B51C-0ABC945A162D}" type="sibTrans" cxnId="{B267A58F-C2E3-4D8A-9630-43421036FDE0}">
      <dgm:prSet/>
      <dgm:spPr/>
      <dgm:t>
        <a:bodyPr/>
        <a:lstStyle/>
        <a:p>
          <a:endParaRPr lang="zh-CN" altLang="en-US"/>
        </a:p>
      </dgm:t>
    </dgm:pt>
    <dgm:pt modelId="{8A8E682A-E460-44F9-907E-91F1166777C6}" type="parTrans" cxnId="{B267A58F-C2E3-4D8A-9630-43421036FDE0}">
      <dgm:prSet/>
      <dgm:spPr/>
      <dgm:t>
        <a:bodyPr/>
        <a:lstStyle/>
        <a:p>
          <a:endParaRPr lang="zh-CN" altLang="en-US"/>
        </a:p>
      </dgm:t>
    </dgm:pt>
    <dgm:pt modelId="{3A317A87-3FEC-480A-9571-F0FE63848D3B}" type="sibTrans" cxnId="{E328FCFA-E0DE-42E1-A991-27C5869D9C55}">
      <dgm:prSet/>
      <dgm:spPr/>
      <dgm:t>
        <a:bodyPr/>
        <a:lstStyle/>
        <a:p>
          <a:endParaRPr lang="zh-CN" altLang="en-US"/>
        </a:p>
      </dgm:t>
    </dgm:pt>
    <dgm:pt modelId="{DCAFE98B-56D4-4B1E-86A8-C2EDEAEBE3BE}" type="parTrans" cxnId="{E328FCFA-E0DE-42E1-A991-27C5869D9C55}">
      <dgm:prSet/>
      <dgm:spPr/>
      <dgm:t>
        <a:bodyPr/>
        <a:lstStyle/>
        <a:p>
          <a:endParaRPr lang="zh-CN" altLang="en-US"/>
        </a:p>
      </dgm:t>
    </dgm:pt>
    <dgm:pt modelId="{A6A4A5DB-4F6F-4B87-ACB6-3FBDC06F2FAD}" type="sibTrans" cxnId="{651EB1EA-5421-419E-B40C-ECEC872767D4}">
      <dgm:prSet/>
      <dgm:spPr/>
      <dgm:t>
        <a:bodyPr/>
        <a:lstStyle/>
        <a:p>
          <a:endParaRPr lang="zh-CN" altLang="en-US"/>
        </a:p>
      </dgm:t>
    </dgm:pt>
    <dgm:pt modelId="{3192D587-6EA5-4919-A129-75247E3B3BDF}" type="parTrans" cxnId="{651EB1EA-5421-419E-B40C-ECEC872767D4}">
      <dgm:prSet/>
      <dgm:spPr/>
      <dgm:t>
        <a:bodyPr/>
        <a:lstStyle/>
        <a:p>
          <a:endParaRPr lang="zh-CN" altLang="en-US"/>
        </a:p>
      </dgm:t>
    </dgm:pt>
    <dgm:pt modelId="{A9188B4C-BCED-43F0-B40F-A8B53A9604FB}">
      <dgm:prSet/>
      <dgm:spPr/>
      <dgm:t>
        <a:bodyPr/>
        <a:lstStyle/>
        <a:p>
          <a:pPr rtl="0"/>
          <a:r>
            <a:rPr lang="zh-CN" dirty="0" smtClean="0"/>
            <a:t>情感分析</a:t>
          </a:r>
          <a:endParaRPr lang="zh-CN" dirty="0"/>
        </a:p>
      </dgm:t>
    </dgm:pt>
    <dgm:pt modelId="{43B877EF-501D-4BCC-BB3F-F9BDF8FB6680}">
      <dgm:prSet/>
      <dgm:spPr/>
      <dgm:t>
        <a:bodyPr/>
        <a:lstStyle/>
        <a:p>
          <a:pPr rtl="0"/>
          <a:r>
            <a:rPr lang="zh-CN" dirty="0" smtClean="0"/>
            <a:t>文本分类</a:t>
          </a:r>
          <a:endParaRPr lang="zh-CN" dirty="0"/>
        </a:p>
      </dgm:t>
    </dgm:pt>
    <dgm:pt modelId="{A7DE2AA3-416A-4461-A516-A8E6C39E56CF}">
      <dgm:prSet/>
      <dgm:spPr/>
      <dgm:t>
        <a:bodyPr/>
        <a:lstStyle/>
        <a:p>
          <a:pPr rtl="0"/>
          <a:r>
            <a:rPr lang="zh-CN" dirty="0" smtClean="0"/>
            <a:t>序列到类别</a:t>
          </a:r>
          <a:endParaRPr lang="zh-CN" dirty="0"/>
        </a:p>
      </dgm:t>
    </dgm:pt>
    <dgm:pt modelId="{83719987-C8C8-4B37-9D0A-E8F3F48F8E71}" type="sibTrans" cxnId="{11AC6F3A-D037-41C1-8B11-C75C4747E9EC}">
      <dgm:prSet/>
      <dgm:spPr/>
      <dgm:t>
        <a:bodyPr/>
        <a:lstStyle/>
        <a:p>
          <a:endParaRPr lang="zh-CN" altLang="en-US"/>
        </a:p>
      </dgm:t>
    </dgm:pt>
    <dgm:pt modelId="{8F920EE7-6453-428B-AF1F-9C71C4724E57}" type="parTrans" cxnId="{11AC6F3A-D037-41C1-8B11-C75C4747E9EC}">
      <dgm:prSet/>
      <dgm:spPr/>
      <dgm:t>
        <a:bodyPr/>
        <a:lstStyle/>
        <a:p>
          <a:endParaRPr lang="zh-CN" altLang="en-US"/>
        </a:p>
      </dgm:t>
    </dgm:pt>
    <dgm:pt modelId="{E8CB48DD-D811-449D-8573-4B44425BFC45}" type="sibTrans" cxnId="{E721309A-C52E-44D9-99AD-8D762C8D6ED3}">
      <dgm:prSet/>
      <dgm:spPr/>
      <dgm:t>
        <a:bodyPr/>
        <a:lstStyle/>
        <a:p>
          <a:endParaRPr lang="zh-CN" altLang="en-US"/>
        </a:p>
      </dgm:t>
    </dgm:pt>
    <dgm:pt modelId="{96F7FC24-8ED2-4C2C-9249-F296CBC7318D}" type="parTrans" cxnId="{E721309A-C52E-44D9-99AD-8D762C8D6ED3}">
      <dgm:prSet/>
      <dgm:spPr/>
      <dgm:t>
        <a:bodyPr/>
        <a:lstStyle/>
        <a:p>
          <a:endParaRPr lang="zh-CN" altLang="en-US"/>
        </a:p>
      </dgm:t>
    </dgm:pt>
    <dgm:pt modelId="{53A8E205-D97D-4E4B-9E05-D835F7A974A2}" type="sibTrans" cxnId="{875047D3-853B-4629-ABCE-D1622CA1637C}">
      <dgm:prSet/>
      <dgm:spPr/>
      <dgm:t>
        <a:bodyPr/>
        <a:lstStyle/>
        <a:p>
          <a:endParaRPr lang="zh-CN" altLang="en-US"/>
        </a:p>
      </dgm:t>
    </dgm:pt>
    <dgm:pt modelId="{C3655397-4A15-4F61-B731-579F4C9C909D}" type="parTrans" cxnId="{875047D3-853B-4629-ABCE-D1622CA1637C}">
      <dgm:prSet/>
      <dgm:spPr/>
      <dgm:t>
        <a:bodyPr/>
        <a:lstStyle/>
        <a:p>
          <a:endParaRPr lang="zh-CN" altLang="en-US"/>
        </a:p>
      </dgm:t>
    </dgm:pt>
    <dgm:pt modelId="{52125AA8-80E9-4688-9825-604EB55E7C02}">
      <dgm:prSet/>
      <dgm:spPr/>
      <dgm:t>
        <a:bodyPr/>
        <a:lstStyle/>
        <a:p>
          <a:pPr rtl="0"/>
          <a:r>
            <a:rPr lang="zh-CN" dirty="0" smtClean="0"/>
            <a:t>图像描述生成</a:t>
          </a:r>
          <a:endParaRPr lang="zh-CN" dirty="0"/>
        </a:p>
      </dgm:t>
    </dgm:pt>
    <dgm:pt modelId="{02361A39-A536-4B1D-9024-1669C6090982}">
      <dgm:prSet/>
      <dgm:spPr/>
      <dgm:t>
        <a:bodyPr/>
        <a:lstStyle/>
        <a:p>
          <a:pPr rtl="0"/>
          <a:r>
            <a:rPr lang="zh-CN" dirty="0" smtClean="0"/>
            <a:t>文本生成</a:t>
          </a:r>
          <a:endParaRPr lang="zh-CN" dirty="0"/>
        </a:p>
      </dgm:t>
    </dgm:pt>
    <dgm:pt modelId="{197C713C-BEC7-469D-8218-E506C923CDEE}">
      <dgm:prSet/>
      <dgm:spPr/>
      <dgm:t>
        <a:bodyPr/>
        <a:lstStyle/>
        <a:p>
          <a:pPr rtl="0"/>
          <a:r>
            <a:rPr lang="zh-CN" dirty="0" smtClean="0"/>
            <a:t>类别（对象）到序列</a:t>
          </a:r>
          <a:endParaRPr lang="zh-CN" dirty="0"/>
        </a:p>
      </dgm:t>
    </dgm:pt>
    <dgm:pt modelId="{E0E94DE9-F65E-4210-A77A-3DD92A872485}" type="sibTrans" cxnId="{6B7F0C6E-DDE5-4B78-A0C0-897861E1B48C}">
      <dgm:prSet/>
      <dgm:spPr/>
      <dgm:t>
        <a:bodyPr/>
        <a:lstStyle/>
        <a:p>
          <a:endParaRPr lang="zh-CN" altLang="en-US"/>
        </a:p>
      </dgm:t>
    </dgm:pt>
    <dgm:pt modelId="{762142CE-0371-4FB7-A18E-7D5630B94B5B}" type="parTrans" cxnId="{6B7F0C6E-DDE5-4B78-A0C0-897861E1B48C}">
      <dgm:prSet/>
      <dgm:spPr/>
      <dgm:t>
        <a:bodyPr/>
        <a:lstStyle/>
        <a:p>
          <a:endParaRPr lang="zh-CN" altLang="en-US"/>
        </a:p>
      </dgm:t>
    </dgm:pt>
    <dgm:pt modelId="{66EE67D0-5280-44D9-BCD9-8AEBC10BF01D}" type="sibTrans" cxnId="{651F7999-5FDE-46C9-95E4-C16623DD92E3}">
      <dgm:prSet/>
      <dgm:spPr/>
      <dgm:t>
        <a:bodyPr/>
        <a:lstStyle/>
        <a:p>
          <a:endParaRPr lang="zh-CN" altLang="en-US"/>
        </a:p>
      </dgm:t>
    </dgm:pt>
    <dgm:pt modelId="{3A4538BD-1322-4518-8E18-6394046D0084}" type="parTrans" cxnId="{651F7999-5FDE-46C9-95E4-C16623DD92E3}">
      <dgm:prSet/>
      <dgm:spPr/>
      <dgm:t>
        <a:bodyPr/>
        <a:lstStyle/>
        <a:p>
          <a:endParaRPr lang="zh-CN" altLang="en-US"/>
        </a:p>
      </dgm:t>
    </dgm:pt>
    <dgm:pt modelId="{C2D9ADD7-B9A7-413C-9750-1BE3B54BB028}" type="sibTrans" cxnId="{404F48D6-4262-4D9E-824B-514B025952C0}">
      <dgm:prSet/>
      <dgm:spPr/>
      <dgm:t>
        <a:bodyPr/>
        <a:lstStyle/>
        <a:p>
          <a:endParaRPr lang="zh-CN" altLang="en-US"/>
        </a:p>
      </dgm:t>
    </dgm:pt>
    <dgm:pt modelId="{0872B502-4F80-4545-98EE-531E984FAF14}" type="parTrans" cxnId="{404F48D6-4262-4D9E-824B-514B025952C0}">
      <dgm:prSet/>
      <dgm:spPr/>
      <dgm:t>
        <a:bodyPr/>
        <a:lstStyle/>
        <a:p>
          <a:endParaRPr lang="zh-CN" altLang="en-US"/>
        </a:p>
      </dgm:t>
    </dgm:pt>
    <dgm:pt modelId="{6B52A908-97E0-486B-B69F-123D874A9D77}">
      <dgm:prSet/>
      <dgm:spPr/>
      <dgm:t>
        <a:bodyPr/>
        <a:lstStyle/>
        <a:p>
          <a:pPr rtl="0"/>
          <a:r>
            <a:rPr lang="zh-CN" altLang="en-US" dirty="0" smtClean="0"/>
            <a:t>对话系统</a:t>
          </a:r>
          <a:endParaRPr lang="zh-CN" dirty="0"/>
        </a:p>
      </dgm:t>
    </dgm:pt>
    <dgm:pt modelId="{DD79E509-D61A-49D6-8F05-580755D48AC9}" type="parTrans" cxnId="{C9D2F672-918D-4F8E-A565-EB25597E19DE}">
      <dgm:prSet/>
      <dgm:spPr/>
      <dgm:t>
        <a:bodyPr/>
        <a:lstStyle/>
        <a:p>
          <a:endParaRPr lang="zh-CN" altLang="en-US"/>
        </a:p>
      </dgm:t>
    </dgm:pt>
    <dgm:pt modelId="{58EE5CB5-A5FE-4591-A823-3336D49D155D}" type="sibTrans" cxnId="{C9D2F672-918D-4F8E-A565-EB25597E19DE}">
      <dgm:prSet/>
      <dgm:spPr/>
      <dgm:t>
        <a:bodyPr/>
        <a:lstStyle/>
        <a:p>
          <a:endParaRPr lang="zh-CN" altLang="en-US"/>
        </a:p>
      </dgm:t>
    </dgm:pt>
    <dgm:pt modelId="{B29BE502-0B68-4322-9272-58A67A2D4B1E}" type="pres">
      <dgm:prSet presAssocID="{8BD2BD6C-CCE9-4C62-BE88-FCDE3D5E5F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0D873CE-53E9-46C2-A206-A02A2C4B2755}" type="pres">
      <dgm:prSet presAssocID="{197C713C-BEC7-469D-8218-E506C923CDEE}" presName="root" presStyleCnt="0"/>
      <dgm:spPr/>
    </dgm:pt>
    <dgm:pt modelId="{AA595022-DEA3-433D-BB87-A62C085DC817}" type="pres">
      <dgm:prSet presAssocID="{197C713C-BEC7-469D-8218-E506C923CDEE}" presName="rootComposite" presStyleCnt="0"/>
      <dgm:spPr/>
    </dgm:pt>
    <dgm:pt modelId="{27DCF477-AEEB-4626-9FF6-F9A92CF98A0C}" type="pres">
      <dgm:prSet presAssocID="{197C713C-BEC7-469D-8218-E506C923CDEE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9C078D2C-2FBF-415A-B902-573F8EAF47BC}" type="pres">
      <dgm:prSet presAssocID="{197C713C-BEC7-469D-8218-E506C923CDEE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7DB2318A-7307-442A-B791-41894C7C8C36}" type="pres">
      <dgm:prSet presAssocID="{197C713C-BEC7-469D-8218-E506C923CDEE}" presName="childShape" presStyleCnt="0"/>
      <dgm:spPr/>
    </dgm:pt>
    <dgm:pt modelId="{6CD818B4-09CE-4AFF-88C4-2F028E2B6E99}" type="pres">
      <dgm:prSet presAssocID="{0872B502-4F80-4545-98EE-531E984FAF14}" presName="Name13" presStyleLbl="parChTrans1D2" presStyleIdx="0" presStyleCnt="10"/>
      <dgm:spPr/>
      <dgm:t>
        <a:bodyPr/>
        <a:lstStyle/>
        <a:p>
          <a:endParaRPr lang="zh-CN" altLang="en-US"/>
        </a:p>
      </dgm:t>
    </dgm:pt>
    <dgm:pt modelId="{D60BF39C-FA1F-4849-9FD5-BB309A492AAD}" type="pres">
      <dgm:prSet presAssocID="{02361A39-A536-4B1D-9024-1669C6090982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8AE8C-8C1F-4B1C-B2CF-D7F18C245165}" type="pres">
      <dgm:prSet presAssocID="{3A4538BD-1322-4518-8E18-6394046D0084}" presName="Name13" presStyleLbl="parChTrans1D2" presStyleIdx="1" presStyleCnt="10"/>
      <dgm:spPr/>
      <dgm:t>
        <a:bodyPr/>
        <a:lstStyle/>
        <a:p>
          <a:endParaRPr lang="zh-CN" altLang="en-US"/>
        </a:p>
      </dgm:t>
    </dgm:pt>
    <dgm:pt modelId="{E7D1172A-F27A-4635-901D-63F271F693D9}" type="pres">
      <dgm:prSet presAssocID="{52125AA8-80E9-4688-9825-604EB55E7C02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E59C8-8E99-4AAB-AFCA-1EE23B62FEC1}" type="pres">
      <dgm:prSet presAssocID="{A7DE2AA3-416A-4461-A516-A8E6C39E56CF}" presName="root" presStyleCnt="0"/>
      <dgm:spPr/>
    </dgm:pt>
    <dgm:pt modelId="{9BC158A2-E993-4459-BA5B-234175E85661}" type="pres">
      <dgm:prSet presAssocID="{A7DE2AA3-416A-4461-A516-A8E6C39E56CF}" presName="rootComposite" presStyleCnt="0"/>
      <dgm:spPr/>
    </dgm:pt>
    <dgm:pt modelId="{D1142D02-7C3C-480F-A427-D85BF3212B14}" type="pres">
      <dgm:prSet presAssocID="{A7DE2AA3-416A-4461-A516-A8E6C39E56CF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8E67278F-D1CC-40B1-8F83-1638385FE4C4}" type="pres">
      <dgm:prSet presAssocID="{A7DE2AA3-416A-4461-A516-A8E6C39E56CF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F11BD560-7F9B-4988-AD8B-5BEEB6E4A6F2}" type="pres">
      <dgm:prSet presAssocID="{A7DE2AA3-416A-4461-A516-A8E6C39E56CF}" presName="childShape" presStyleCnt="0"/>
      <dgm:spPr/>
    </dgm:pt>
    <dgm:pt modelId="{8E5637A6-411E-4651-8034-ECB54F3F3A5A}" type="pres">
      <dgm:prSet presAssocID="{C3655397-4A15-4F61-B731-579F4C9C909D}" presName="Name13" presStyleLbl="parChTrans1D2" presStyleIdx="2" presStyleCnt="10"/>
      <dgm:spPr/>
      <dgm:t>
        <a:bodyPr/>
        <a:lstStyle/>
        <a:p>
          <a:endParaRPr lang="zh-CN" altLang="en-US"/>
        </a:p>
      </dgm:t>
    </dgm:pt>
    <dgm:pt modelId="{2979C677-10C5-42BE-A2FE-44A6E4F5034B}" type="pres">
      <dgm:prSet presAssocID="{43B877EF-501D-4BCC-BB3F-F9BDF8FB6680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FCB61-3F65-4906-9275-E8F9ED6E8BD4}" type="pres">
      <dgm:prSet presAssocID="{96F7FC24-8ED2-4C2C-9249-F296CBC7318D}" presName="Name13" presStyleLbl="parChTrans1D2" presStyleIdx="3" presStyleCnt="10"/>
      <dgm:spPr/>
      <dgm:t>
        <a:bodyPr/>
        <a:lstStyle/>
        <a:p>
          <a:endParaRPr lang="zh-CN" altLang="en-US"/>
        </a:p>
      </dgm:t>
    </dgm:pt>
    <dgm:pt modelId="{A9EBC6D4-173F-497C-B481-E615C2AAF55D}" type="pres">
      <dgm:prSet presAssocID="{A9188B4C-BCED-43F0-B40F-A8B53A9604FB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EF45C-E493-4FFB-B768-8123101877ED}" type="pres">
      <dgm:prSet presAssocID="{42374EEF-051C-447E-B173-AC82FD823027}" presName="root" presStyleCnt="0"/>
      <dgm:spPr/>
    </dgm:pt>
    <dgm:pt modelId="{82F5664D-BF3A-4A14-A6FF-13853E624C5C}" type="pres">
      <dgm:prSet presAssocID="{42374EEF-051C-447E-B173-AC82FD823027}" presName="rootComposite" presStyleCnt="0"/>
      <dgm:spPr/>
    </dgm:pt>
    <dgm:pt modelId="{AD1EAAD7-01C2-489C-8F30-DB211F142B76}" type="pres">
      <dgm:prSet presAssocID="{42374EEF-051C-447E-B173-AC82FD823027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638B9B39-AC8B-4802-98C1-7B2871B90ADA}" type="pres">
      <dgm:prSet presAssocID="{42374EEF-051C-447E-B173-AC82FD823027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BF8A49F5-FD17-47C8-9DAB-D44FD9576DF8}" type="pres">
      <dgm:prSet presAssocID="{42374EEF-051C-447E-B173-AC82FD823027}" presName="childShape" presStyleCnt="0"/>
      <dgm:spPr/>
    </dgm:pt>
    <dgm:pt modelId="{55B77B9A-9603-4022-85B2-D00F3F196F43}" type="pres">
      <dgm:prSet presAssocID="{3192D587-6EA5-4919-A129-75247E3B3BDF}" presName="Name13" presStyleLbl="parChTrans1D2" presStyleIdx="4" presStyleCnt="10"/>
      <dgm:spPr/>
      <dgm:t>
        <a:bodyPr/>
        <a:lstStyle/>
        <a:p>
          <a:endParaRPr lang="zh-CN" altLang="en-US"/>
        </a:p>
      </dgm:t>
    </dgm:pt>
    <dgm:pt modelId="{0D165FE3-8677-40AE-8CFA-72EEB78A66D7}" type="pres">
      <dgm:prSet presAssocID="{DFD86C8E-717E-4A38-9575-78F754B81839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504C6-FDD8-46C4-8920-2D4A6B99D061}" type="pres">
      <dgm:prSet presAssocID="{DCAFE98B-56D4-4B1E-86A8-C2EDEAEBE3BE}" presName="Name13" presStyleLbl="parChTrans1D2" presStyleIdx="5" presStyleCnt="10"/>
      <dgm:spPr/>
      <dgm:t>
        <a:bodyPr/>
        <a:lstStyle/>
        <a:p>
          <a:endParaRPr lang="zh-CN" altLang="en-US"/>
        </a:p>
      </dgm:t>
    </dgm:pt>
    <dgm:pt modelId="{085DE90C-86F0-4FAC-9C1F-A31F46C98C2C}" type="pres">
      <dgm:prSet presAssocID="{89DCFBE4-096A-43AA-B87E-099ABF60ED96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473F8-1EAA-4B17-A2E0-62A87213285E}" type="pres">
      <dgm:prSet presAssocID="{8A8E682A-E460-44F9-907E-91F1166777C6}" presName="Name13" presStyleLbl="parChTrans1D2" presStyleIdx="6" presStyleCnt="10"/>
      <dgm:spPr/>
      <dgm:t>
        <a:bodyPr/>
        <a:lstStyle/>
        <a:p>
          <a:endParaRPr lang="zh-CN" altLang="en-US"/>
        </a:p>
      </dgm:t>
    </dgm:pt>
    <dgm:pt modelId="{5622A572-9532-4069-B071-C8B7E6FAF725}" type="pres">
      <dgm:prSet presAssocID="{55929861-707B-4981-AFAF-08FE305D4D10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1DEFE-E0EF-4550-8251-A8DDDD15F653}" type="pres">
      <dgm:prSet presAssocID="{81366586-C79A-4B8D-914D-D0801A0C5353}" presName="root" presStyleCnt="0"/>
      <dgm:spPr/>
    </dgm:pt>
    <dgm:pt modelId="{38CF33D6-945C-44BF-81B6-F1D71883FAC0}" type="pres">
      <dgm:prSet presAssocID="{81366586-C79A-4B8D-914D-D0801A0C5353}" presName="rootComposite" presStyleCnt="0"/>
      <dgm:spPr/>
    </dgm:pt>
    <dgm:pt modelId="{31D002E0-3D4B-4E09-B46B-E94A3D2F4326}" type="pres">
      <dgm:prSet presAssocID="{81366586-C79A-4B8D-914D-D0801A0C5353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53174385-A3F7-4529-BE16-A4DB8D6F8CF4}" type="pres">
      <dgm:prSet presAssocID="{81366586-C79A-4B8D-914D-D0801A0C5353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D080C0A9-8D28-43C2-9648-D1651C824AF1}" type="pres">
      <dgm:prSet presAssocID="{81366586-C79A-4B8D-914D-D0801A0C5353}" presName="childShape" presStyleCnt="0"/>
      <dgm:spPr/>
    </dgm:pt>
    <dgm:pt modelId="{86B32C90-0FC0-46FC-839C-FD4F5BBE54AC}" type="pres">
      <dgm:prSet presAssocID="{3F916B61-1DCA-4FE9-9066-8281B9E3F504}" presName="Name13" presStyleLbl="parChTrans1D2" presStyleIdx="7" presStyleCnt="10"/>
      <dgm:spPr/>
      <dgm:t>
        <a:bodyPr/>
        <a:lstStyle/>
        <a:p>
          <a:endParaRPr lang="zh-CN" altLang="en-US"/>
        </a:p>
      </dgm:t>
    </dgm:pt>
    <dgm:pt modelId="{2152EF5F-2871-4F8B-8E0E-57C2B6FE02C0}" type="pres">
      <dgm:prSet presAssocID="{6CD06B54-1CDF-4755-AD77-1DA8875A0021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DDB78-6109-42B1-AA5B-0227AE1EC0DE}" type="pres">
      <dgm:prSet presAssocID="{97BF72B1-EF75-44BE-8246-FB68E155297F}" presName="Name13" presStyleLbl="parChTrans1D2" presStyleIdx="8" presStyleCnt="10"/>
      <dgm:spPr/>
      <dgm:t>
        <a:bodyPr/>
        <a:lstStyle/>
        <a:p>
          <a:endParaRPr lang="zh-CN" altLang="en-US"/>
        </a:p>
      </dgm:t>
    </dgm:pt>
    <dgm:pt modelId="{320B8E72-F0FA-4577-9C78-BA5308F0346D}" type="pres">
      <dgm:prSet presAssocID="{9402BB56-9E66-4620-BAAE-B93F68554213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91F3D-B4BD-4DCD-83B4-EF7CFF17117C}" type="pres">
      <dgm:prSet presAssocID="{DD79E509-D61A-49D6-8F05-580755D48AC9}" presName="Name13" presStyleLbl="parChTrans1D2" presStyleIdx="9" presStyleCnt="10"/>
      <dgm:spPr/>
      <dgm:t>
        <a:bodyPr/>
        <a:lstStyle/>
        <a:p>
          <a:endParaRPr lang="zh-CN" altLang="en-US"/>
        </a:p>
      </dgm:t>
    </dgm:pt>
    <dgm:pt modelId="{670F04AD-BC2E-434D-BCCE-531441AA7B55}" type="pres">
      <dgm:prSet presAssocID="{6B52A908-97E0-486B-B69F-123D874A9D77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B6B533-3840-42C7-A6AC-E30299F622B7}" type="presOf" srcId="{81366586-C79A-4B8D-914D-D0801A0C5353}" destId="{31D002E0-3D4B-4E09-B46B-E94A3D2F4326}" srcOrd="0" destOrd="0" presId="urn:microsoft.com/office/officeart/2005/8/layout/hierarchy3"/>
    <dgm:cxn modelId="{D49B2DC8-AA13-434E-9880-03EB0C462B35}" type="presOf" srcId="{52125AA8-80E9-4688-9825-604EB55E7C02}" destId="{E7D1172A-F27A-4635-901D-63F271F693D9}" srcOrd="0" destOrd="0" presId="urn:microsoft.com/office/officeart/2005/8/layout/hierarchy3"/>
    <dgm:cxn modelId="{E328FCFA-E0DE-42E1-A991-27C5869D9C55}" srcId="{42374EEF-051C-447E-B173-AC82FD823027}" destId="{89DCFBE4-096A-43AA-B87E-099ABF60ED96}" srcOrd="1" destOrd="0" parTransId="{DCAFE98B-56D4-4B1E-86A8-C2EDEAEBE3BE}" sibTransId="{3A317A87-3FEC-480A-9571-F0FE63848D3B}"/>
    <dgm:cxn modelId="{CBB4B06C-2EAB-4625-BFD3-240042E78AE2}" type="presOf" srcId="{3A4538BD-1322-4518-8E18-6394046D0084}" destId="{A418AE8C-8C1F-4B1C-B2CF-D7F18C245165}" srcOrd="0" destOrd="0" presId="urn:microsoft.com/office/officeart/2005/8/layout/hierarchy3"/>
    <dgm:cxn modelId="{DCB1EE7D-F2A8-4739-85D3-9021DA87EEEC}" type="presOf" srcId="{96F7FC24-8ED2-4C2C-9249-F296CBC7318D}" destId="{5A3FCB61-3F65-4906-9275-E8F9ED6E8BD4}" srcOrd="0" destOrd="0" presId="urn:microsoft.com/office/officeart/2005/8/layout/hierarchy3"/>
    <dgm:cxn modelId="{92CA31B0-7F3B-4A2A-8B21-2957E4FB9ECC}" srcId="{8BD2BD6C-CCE9-4C62-BE88-FCDE3D5E5FD7}" destId="{81366586-C79A-4B8D-914D-D0801A0C5353}" srcOrd="3" destOrd="0" parTransId="{8F2AD866-6198-423E-B730-63321446BA59}" sibTransId="{812C89D9-3E23-4DA9-930D-16791114076E}"/>
    <dgm:cxn modelId="{F60F95E7-98AE-49F9-AE70-BCAE61A2B5F7}" type="presOf" srcId="{42374EEF-051C-447E-B173-AC82FD823027}" destId="{AD1EAAD7-01C2-489C-8F30-DB211F142B76}" srcOrd="0" destOrd="0" presId="urn:microsoft.com/office/officeart/2005/8/layout/hierarchy3"/>
    <dgm:cxn modelId="{9845D6DD-8BA7-432D-AEC2-BEE3B18D86A0}" type="presOf" srcId="{02361A39-A536-4B1D-9024-1669C6090982}" destId="{D60BF39C-FA1F-4849-9FD5-BB309A492AAD}" srcOrd="0" destOrd="0" presId="urn:microsoft.com/office/officeart/2005/8/layout/hierarchy3"/>
    <dgm:cxn modelId="{9A9C4638-C70D-4B32-854D-DA0DF58CE621}" type="presOf" srcId="{C3655397-4A15-4F61-B731-579F4C9C909D}" destId="{8E5637A6-411E-4651-8034-ECB54F3F3A5A}" srcOrd="0" destOrd="0" presId="urn:microsoft.com/office/officeart/2005/8/layout/hierarchy3"/>
    <dgm:cxn modelId="{F5432813-D8EB-42C0-BD7E-A567EDB35E17}" type="presOf" srcId="{DFD86C8E-717E-4A38-9575-78F754B81839}" destId="{0D165FE3-8677-40AE-8CFA-72EEB78A66D7}" srcOrd="0" destOrd="0" presId="urn:microsoft.com/office/officeart/2005/8/layout/hierarchy3"/>
    <dgm:cxn modelId="{16A69068-8419-404A-A735-585D87F24F10}" type="presOf" srcId="{81366586-C79A-4B8D-914D-D0801A0C5353}" destId="{53174385-A3F7-4529-BE16-A4DB8D6F8CF4}" srcOrd="1" destOrd="0" presId="urn:microsoft.com/office/officeart/2005/8/layout/hierarchy3"/>
    <dgm:cxn modelId="{F49A4B42-6A39-4F1B-8155-6E4660E927BE}" type="presOf" srcId="{DCAFE98B-56D4-4B1E-86A8-C2EDEAEBE3BE}" destId="{1AA504C6-FDD8-46C4-8920-2D4A6B99D061}" srcOrd="0" destOrd="0" presId="urn:microsoft.com/office/officeart/2005/8/layout/hierarchy3"/>
    <dgm:cxn modelId="{875047D3-853B-4629-ABCE-D1622CA1637C}" srcId="{A7DE2AA3-416A-4461-A516-A8E6C39E56CF}" destId="{43B877EF-501D-4BCC-BB3F-F9BDF8FB6680}" srcOrd="0" destOrd="0" parTransId="{C3655397-4A15-4F61-B731-579F4C9C909D}" sibTransId="{53A8E205-D97D-4E4B-9E05-D835F7A974A2}"/>
    <dgm:cxn modelId="{E21922C2-F550-4808-BB87-D475AC4A3589}" type="presOf" srcId="{A7DE2AA3-416A-4461-A516-A8E6C39E56CF}" destId="{D1142D02-7C3C-480F-A427-D85BF3212B14}" srcOrd="0" destOrd="0" presId="urn:microsoft.com/office/officeart/2005/8/layout/hierarchy3"/>
    <dgm:cxn modelId="{E18C2EB2-3BDE-4A74-9859-039111CF1DFC}" type="presOf" srcId="{8BD2BD6C-CCE9-4C62-BE88-FCDE3D5E5FD7}" destId="{B29BE502-0B68-4322-9272-58A67A2D4B1E}" srcOrd="0" destOrd="0" presId="urn:microsoft.com/office/officeart/2005/8/layout/hierarchy3"/>
    <dgm:cxn modelId="{E721309A-C52E-44D9-99AD-8D762C8D6ED3}" srcId="{A7DE2AA3-416A-4461-A516-A8E6C39E56CF}" destId="{A9188B4C-BCED-43F0-B40F-A8B53A9604FB}" srcOrd="1" destOrd="0" parTransId="{96F7FC24-8ED2-4C2C-9249-F296CBC7318D}" sibTransId="{E8CB48DD-D811-449D-8573-4B44425BFC45}"/>
    <dgm:cxn modelId="{0EBCFC20-989F-460C-9D5C-C4142DE22849}" type="presOf" srcId="{6CD06B54-1CDF-4755-AD77-1DA8875A0021}" destId="{2152EF5F-2871-4F8B-8E0E-57C2B6FE02C0}" srcOrd="0" destOrd="0" presId="urn:microsoft.com/office/officeart/2005/8/layout/hierarchy3"/>
    <dgm:cxn modelId="{C9D2F672-918D-4F8E-A565-EB25597E19DE}" srcId="{81366586-C79A-4B8D-914D-D0801A0C5353}" destId="{6B52A908-97E0-486B-B69F-123D874A9D77}" srcOrd="2" destOrd="0" parTransId="{DD79E509-D61A-49D6-8F05-580755D48AC9}" sibTransId="{58EE5CB5-A5FE-4591-A823-3336D49D155D}"/>
    <dgm:cxn modelId="{B267A58F-C2E3-4D8A-9630-43421036FDE0}" srcId="{42374EEF-051C-447E-B173-AC82FD823027}" destId="{55929861-707B-4981-AFAF-08FE305D4D10}" srcOrd="2" destOrd="0" parTransId="{8A8E682A-E460-44F9-907E-91F1166777C6}" sibTransId="{2075F93A-66FD-4834-B51C-0ABC945A162D}"/>
    <dgm:cxn modelId="{60D9EAA9-7877-425C-AE1D-AE6BD4787035}" type="presOf" srcId="{A9188B4C-BCED-43F0-B40F-A8B53A9604FB}" destId="{A9EBC6D4-173F-497C-B481-E615C2AAF55D}" srcOrd="0" destOrd="0" presId="urn:microsoft.com/office/officeart/2005/8/layout/hierarchy3"/>
    <dgm:cxn modelId="{6B7F0C6E-DDE5-4B78-A0C0-897861E1B48C}" srcId="{8BD2BD6C-CCE9-4C62-BE88-FCDE3D5E5FD7}" destId="{197C713C-BEC7-469D-8218-E506C923CDEE}" srcOrd="0" destOrd="0" parTransId="{762142CE-0371-4FB7-A18E-7D5630B94B5B}" sibTransId="{E0E94DE9-F65E-4210-A77A-3DD92A872485}"/>
    <dgm:cxn modelId="{6B7D5BD5-16B7-445F-9306-5EBD3760C6E1}" type="presOf" srcId="{8A8E682A-E460-44F9-907E-91F1166777C6}" destId="{034473F8-1EAA-4B17-A2E0-62A87213285E}" srcOrd="0" destOrd="0" presId="urn:microsoft.com/office/officeart/2005/8/layout/hierarchy3"/>
    <dgm:cxn modelId="{92862C04-8CF5-4C4B-91CD-5171D9DE8CA5}" type="presOf" srcId="{DD79E509-D61A-49D6-8F05-580755D48AC9}" destId="{F6991F3D-B4BD-4DCD-83B4-EF7CFF17117C}" srcOrd="0" destOrd="0" presId="urn:microsoft.com/office/officeart/2005/8/layout/hierarchy3"/>
    <dgm:cxn modelId="{651F7999-5FDE-46C9-95E4-C16623DD92E3}" srcId="{197C713C-BEC7-469D-8218-E506C923CDEE}" destId="{52125AA8-80E9-4688-9825-604EB55E7C02}" srcOrd="1" destOrd="0" parTransId="{3A4538BD-1322-4518-8E18-6394046D0084}" sibTransId="{66EE67D0-5280-44D9-BCD9-8AEBC10BF01D}"/>
    <dgm:cxn modelId="{9B5EC0BD-D919-4BEF-82E1-D008FCC194F4}" srcId="{81366586-C79A-4B8D-914D-D0801A0C5353}" destId="{9402BB56-9E66-4620-BAAE-B93F68554213}" srcOrd="1" destOrd="0" parTransId="{97BF72B1-EF75-44BE-8246-FB68E155297F}" sibTransId="{D940E634-11ED-4FF5-A7D6-30867453BBF3}"/>
    <dgm:cxn modelId="{F346E2CD-D065-4974-A863-1F6F343C9695}" type="presOf" srcId="{3F916B61-1DCA-4FE9-9066-8281B9E3F504}" destId="{86B32C90-0FC0-46FC-839C-FD4F5BBE54AC}" srcOrd="0" destOrd="0" presId="urn:microsoft.com/office/officeart/2005/8/layout/hierarchy3"/>
    <dgm:cxn modelId="{91478D12-CEA4-4255-AA76-4C2E96C6E716}" srcId="{81366586-C79A-4B8D-914D-D0801A0C5353}" destId="{6CD06B54-1CDF-4755-AD77-1DA8875A0021}" srcOrd="0" destOrd="0" parTransId="{3F916B61-1DCA-4FE9-9066-8281B9E3F504}" sibTransId="{9D47928A-20BC-428F-A499-69BC78221EF4}"/>
    <dgm:cxn modelId="{E4770F81-B66C-4449-95A9-863720A2EE68}" type="presOf" srcId="{89DCFBE4-096A-43AA-B87E-099ABF60ED96}" destId="{085DE90C-86F0-4FAC-9C1F-A31F46C98C2C}" srcOrd="0" destOrd="0" presId="urn:microsoft.com/office/officeart/2005/8/layout/hierarchy3"/>
    <dgm:cxn modelId="{11AC6F3A-D037-41C1-8B11-C75C4747E9EC}" srcId="{8BD2BD6C-CCE9-4C62-BE88-FCDE3D5E5FD7}" destId="{A7DE2AA3-416A-4461-A516-A8E6C39E56CF}" srcOrd="1" destOrd="0" parTransId="{8F920EE7-6453-428B-AF1F-9C71C4724E57}" sibTransId="{83719987-C8C8-4B37-9D0A-E8F3F48F8E71}"/>
    <dgm:cxn modelId="{0865360F-D770-413B-819E-302091B35567}" type="presOf" srcId="{197C713C-BEC7-469D-8218-E506C923CDEE}" destId="{9C078D2C-2FBF-415A-B902-573F8EAF47BC}" srcOrd="1" destOrd="0" presId="urn:microsoft.com/office/officeart/2005/8/layout/hierarchy3"/>
    <dgm:cxn modelId="{C4E6ED8F-AAEC-4109-B17C-3BB336CDFC31}" type="presOf" srcId="{3192D587-6EA5-4919-A129-75247E3B3BDF}" destId="{55B77B9A-9603-4022-85B2-D00F3F196F43}" srcOrd="0" destOrd="0" presId="urn:microsoft.com/office/officeart/2005/8/layout/hierarchy3"/>
    <dgm:cxn modelId="{CA14A07D-0D02-4973-85B3-9BABB7716EE0}" type="presOf" srcId="{97BF72B1-EF75-44BE-8246-FB68E155297F}" destId="{E16DDB78-6109-42B1-AA5B-0227AE1EC0DE}" srcOrd="0" destOrd="0" presId="urn:microsoft.com/office/officeart/2005/8/layout/hierarchy3"/>
    <dgm:cxn modelId="{651EB1EA-5421-419E-B40C-ECEC872767D4}" srcId="{42374EEF-051C-447E-B173-AC82FD823027}" destId="{DFD86C8E-717E-4A38-9575-78F754B81839}" srcOrd="0" destOrd="0" parTransId="{3192D587-6EA5-4919-A129-75247E3B3BDF}" sibTransId="{A6A4A5DB-4F6F-4B87-ACB6-3FBDC06F2FAD}"/>
    <dgm:cxn modelId="{04B73F39-79C9-4668-9710-F78511179D14}" type="presOf" srcId="{0872B502-4F80-4545-98EE-531E984FAF14}" destId="{6CD818B4-09CE-4AFF-88C4-2F028E2B6E99}" srcOrd="0" destOrd="0" presId="urn:microsoft.com/office/officeart/2005/8/layout/hierarchy3"/>
    <dgm:cxn modelId="{F62967FD-0279-47B3-B142-9B0195725AF2}" type="presOf" srcId="{43B877EF-501D-4BCC-BB3F-F9BDF8FB6680}" destId="{2979C677-10C5-42BE-A2FE-44A6E4F5034B}" srcOrd="0" destOrd="0" presId="urn:microsoft.com/office/officeart/2005/8/layout/hierarchy3"/>
    <dgm:cxn modelId="{A5C9D6FC-DBD6-4479-A151-BE2B8EAABB24}" type="presOf" srcId="{6B52A908-97E0-486B-B69F-123D874A9D77}" destId="{670F04AD-BC2E-434D-BCCE-531441AA7B55}" srcOrd="0" destOrd="0" presId="urn:microsoft.com/office/officeart/2005/8/layout/hierarchy3"/>
    <dgm:cxn modelId="{E1802832-28FE-4FBC-A3B5-A7F8E6D2AD91}" type="presOf" srcId="{55929861-707B-4981-AFAF-08FE305D4D10}" destId="{5622A572-9532-4069-B071-C8B7E6FAF725}" srcOrd="0" destOrd="0" presId="urn:microsoft.com/office/officeart/2005/8/layout/hierarchy3"/>
    <dgm:cxn modelId="{4249B9B2-5BE8-4DF5-A997-2564C764DF54}" srcId="{8BD2BD6C-CCE9-4C62-BE88-FCDE3D5E5FD7}" destId="{42374EEF-051C-447E-B173-AC82FD823027}" srcOrd="2" destOrd="0" parTransId="{138F965E-0EA9-4CFD-97BC-8B8539D6ECA6}" sibTransId="{A821AD90-25BD-452C-9B72-80A896F9FEF6}"/>
    <dgm:cxn modelId="{AF5758E6-2FF7-4166-A644-3266C8190EC9}" type="presOf" srcId="{197C713C-BEC7-469D-8218-E506C923CDEE}" destId="{27DCF477-AEEB-4626-9FF6-F9A92CF98A0C}" srcOrd="0" destOrd="0" presId="urn:microsoft.com/office/officeart/2005/8/layout/hierarchy3"/>
    <dgm:cxn modelId="{8A572D85-25D2-412E-B074-3613C777008B}" type="presOf" srcId="{A7DE2AA3-416A-4461-A516-A8E6C39E56CF}" destId="{8E67278F-D1CC-40B1-8F83-1638385FE4C4}" srcOrd="1" destOrd="0" presId="urn:microsoft.com/office/officeart/2005/8/layout/hierarchy3"/>
    <dgm:cxn modelId="{CD77F908-6035-44DA-92D7-695E59B58027}" type="presOf" srcId="{42374EEF-051C-447E-B173-AC82FD823027}" destId="{638B9B39-AC8B-4802-98C1-7B2871B90ADA}" srcOrd="1" destOrd="0" presId="urn:microsoft.com/office/officeart/2005/8/layout/hierarchy3"/>
    <dgm:cxn modelId="{7905F898-22DF-42B3-91A9-81DD5DAEA6EA}" type="presOf" srcId="{9402BB56-9E66-4620-BAAE-B93F68554213}" destId="{320B8E72-F0FA-4577-9C78-BA5308F0346D}" srcOrd="0" destOrd="0" presId="urn:microsoft.com/office/officeart/2005/8/layout/hierarchy3"/>
    <dgm:cxn modelId="{404F48D6-4262-4D9E-824B-514B025952C0}" srcId="{197C713C-BEC7-469D-8218-E506C923CDEE}" destId="{02361A39-A536-4B1D-9024-1669C6090982}" srcOrd="0" destOrd="0" parTransId="{0872B502-4F80-4545-98EE-531E984FAF14}" sibTransId="{C2D9ADD7-B9A7-413C-9750-1BE3B54BB028}"/>
    <dgm:cxn modelId="{07D9D3B8-178F-4CD6-866B-12992A83CAFB}" type="presParOf" srcId="{B29BE502-0B68-4322-9272-58A67A2D4B1E}" destId="{D0D873CE-53E9-46C2-A206-A02A2C4B2755}" srcOrd="0" destOrd="0" presId="urn:microsoft.com/office/officeart/2005/8/layout/hierarchy3"/>
    <dgm:cxn modelId="{4F2221DE-18F2-49AF-A57B-165445172FB7}" type="presParOf" srcId="{D0D873CE-53E9-46C2-A206-A02A2C4B2755}" destId="{AA595022-DEA3-433D-BB87-A62C085DC817}" srcOrd="0" destOrd="0" presId="urn:microsoft.com/office/officeart/2005/8/layout/hierarchy3"/>
    <dgm:cxn modelId="{7D22F34A-458B-4479-A049-7EB97BD9FE2D}" type="presParOf" srcId="{AA595022-DEA3-433D-BB87-A62C085DC817}" destId="{27DCF477-AEEB-4626-9FF6-F9A92CF98A0C}" srcOrd="0" destOrd="0" presId="urn:microsoft.com/office/officeart/2005/8/layout/hierarchy3"/>
    <dgm:cxn modelId="{8BF6CAC5-2D61-489E-B306-54205BB812FC}" type="presParOf" srcId="{AA595022-DEA3-433D-BB87-A62C085DC817}" destId="{9C078D2C-2FBF-415A-B902-573F8EAF47BC}" srcOrd="1" destOrd="0" presId="urn:microsoft.com/office/officeart/2005/8/layout/hierarchy3"/>
    <dgm:cxn modelId="{6A5C27CB-0B2D-4A33-B620-9282FBE58C47}" type="presParOf" srcId="{D0D873CE-53E9-46C2-A206-A02A2C4B2755}" destId="{7DB2318A-7307-442A-B791-41894C7C8C36}" srcOrd="1" destOrd="0" presId="urn:microsoft.com/office/officeart/2005/8/layout/hierarchy3"/>
    <dgm:cxn modelId="{2EF7E4E4-1508-4D78-85B9-39616C60F33C}" type="presParOf" srcId="{7DB2318A-7307-442A-B791-41894C7C8C36}" destId="{6CD818B4-09CE-4AFF-88C4-2F028E2B6E99}" srcOrd="0" destOrd="0" presId="urn:microsoft.com/office/officeart/2005/8/layout/hierarchy3"/>
    <dgm:cxn modelId="{63CF8A3D-834E-4DE5-A929-6866CE7A41F2}" type="presParOf" srcId="{7DB2318A-7307-442A-B791-41894C7C8C36}" destId="{D60BF39C-FA1F-4849-9FD5-BB309A492AAD}" srcOrd="1" destOrd="0" presId="urn:microsoft.com/office/officeart/2005/8/layout/hierarchy3"/>
    <dgm:cxn modelId="{8436C788-62A1-47EB-9712-D188B9F69741}" type="presParOf" srcId="{7DB2318A-7307-442A-B791-41894C7C8C36}" destId="{A418AE8C-8C1F-4B1C-B2CF-D7F18C245165}" srcOrd="2" destOrd="0" presId="urn:microsoft.com/office/officeart/2005/8/layout/hierarchy3"/>
    <dgm:cxn modelId="{D96CD3EF-13BD-46D7-BFB2-C147E292AC22}" type="presParOf" srcId="{7DB2318A-7307-442A-B791-41894C7C8C36}" destId="{E7D1172A-F27A-4635-901D-63F271F693D9}" srcOrd="3" destOrd="0" presId="urn:microsoft.com/office/officeart/2005/8/layout/hierarchy3"/>
    <dgm:cxn modelId="{92C75AD2-485A-48B0-A60B-1DA782487592}" type="presParOf" srcId="{B29BE502-0B68-4322-9272-58A67A2D4B1E}" destId="{ACDE59C8-8E99-4AAB-AFCA-1EE23B62FEC1}" srcOrd="1" destOrd="0" presId="urn:microsoft.com/office/officeart/2005/8/layout/hierarchy3"/>
    <dgm:cxn modelId="{33AA9DDC-DF30-4802-8F3D-DCA386C4E212}" type="presParOf" srcId="{ACDE59C8-8E99-4AAB-AFCA-1EE23B62FEC1}" destId="{9BC158A2-E993-4459-BA5B-234175E85661}" srcOrd="0" destOrd="0" presId="urn:microsoft.com/office/officeart/2005/8/layout/hierarchy3"/>
    <dgm:cxn modelId="{36E81192-B01F-44C5-B9A2-1080820F7C4D}" type="presParOf" srcId="{9BC158A2-E993-4459-BA5B-234175E85661}" destId="{D1142D02-7C3C-480F-A427-D85BF3212B14}" srcOrd="0" destOrd="0" presId="urn:microsoft.com/office/officeart/2005/8/layout/hierarchy3"/>
    <dgm:cxn modelId="{24847535-C5BE-4C28-AF6B-A5E140C39891}" type="presParOf" srcId="{9BC158A2-E993-4459-BA5B-234175E85661}" destId="{8E67278F-D1CC-40B1-8F83-1638385FE4C4}" srcOrd="1" destOrd="0" presId="urn:microsoft.com/office/officeart/2005/8/layout/hierarchy3"/>
    <dgm:cxn modelId="{A29DE8E8-1EEB-482B-9F21-D10881E94559}" type="presParOf" srcId="{ACDE59C8-8E99-4AAB-AFCA-1EE23B62FEC1}" destId="{F11BD560-7F9B-4988-AD8B-5BEEB6E4A6F2}" srcOrd="1" destOrd="0" presId="urn:microsoft.com/office/officeart/2005/8/layout/hierarchy3"/>
    <dgm:cxn modelId="{F763DE9A-CB5A-46A0-B519-63496324C5C9}" type="presParOf" srcId="{F11BD560-7F9B-4988-AD8B-5BEEB6E4A6F2}" destId="{8E5637A6-411E-4651-8034-ECB54F3F3A5A}" srcOrd="0" destOrd="0" presId="urn:microsoft.com/office/officeart/2005/8/layout/hierarchy3"/>
    <dgm:cxn modelId="{A186C86D-ABED-419F-8F25-427EEB4786F7}" type="presParOf" srcId="{F11BD560-7F9B-4988-AD8B-5BEEB6E4A6F2}" destId="{2979C677-10C5-42BE-A2FE-44A6E4F5034B}" srcOrd="1" destOrd="0" presId="urn:microsoft.com/office/officeart/2005/8/layout/hierarchy3"/>
    <dgm:cxn modelId="{01A00967-AC27-4967-94EC-55A73612962D}" type="presParOf" srcId="{F11BD560-7F9B-4988-AD8B-5BEEB6E4A6F2}" destId="{5A3FCB61-3F65-4906-9275-E8F9ED6E8BD4}" srcOrd="2" destOrd="0" presId="urn:microsoft.com/office/officeart/2005/8/layout/hierarchy3"/>
    <dgm:cxn modelId="{F0326CD0-F97E-461A-84F3-536E6F34593D}" type="presParOf" srcId="{F11BD560-7F9B-4988-AD8B-5BEEB6E4A6F2}" destId="{A9EBC6D4-173F-497C-B481-E615C2AAF55D}" srcOrd="3" destOrd="0" presId="urn:microsoft.com/office/officeart/2005/8/layout/hierarchy3"/>
    <dgm:cxn modelId="{4462F3D3-1D73-4DE4-B072-AB918A0F8B0E}" type="presParOf" srcId="{B29BE502-0B68-4322-9272-58A67A2D4B1E}" destId="{168EF45C-E493-4FFB-B768-8123101877ED}" srcOrd="2" destOrd="0" presId="urn:microsoft.com/office/officeart/2005/8/layout/hierarchy3"/>
    <dgm:cxn modelId="{079E16A8-CF88-4669-A8A7-801575B30ADC}" type="presParOf" srcId="{168EF45C-E493-4FFB-B768-8123101877ED}" destId="{82F5664D-BF3A-4A14-A6FF-13853E624C5C}" srcOrd="0" destOrd="0" presId="urn:microsoft.com/office/officeart/2005/8/layout/hierarchy3"/>
    <dgm:cxn modelId="{B9D68477-3DA6-49A8-83E2-24A69D9B7504}" type="presParOf" srcId="{82F5664D-BF3A-4A14-A6FF-13853E624C5C}" destId="{AD1EAAD7-01C2-489C-8F30-DB211F142B76}" srcOrd="0" destOrd="0" presId="urn:microsoft.com/office/officeart/2005/8/layout/hierarchy3"/>
    <dgm:cxn modelId="{942D6F8D-6411-4318-8889-B729616002E7}" type="presParOf" srcId="{82F5664D-BF3A-4A14-A6FF-13853E624C5C}" destId="{638B9B39-AC8B-4802-98C1-7B2871B90ADA}" srcOrd="1" destOrd="0" presId="urn:microsoft.com/office/officeart/2005/8/layout/hierarchy3"/>
    <dgm:cxn modelId="{8FC335EF-BA8F-4056-9720-F9CD993F8764}" type="presParOf" srcId="{168EF45C-E493-4FFB-B768-8123101877ED}" destId="{BF8A49F5-FD17-47C8-9DAB-D44FD9576DF8}" srcOrd="1" destOrd="0" presId="urn:microsoft.com/office/officeart/2005/8/layout/hierarchy3"/>
    <dgm:cxn modelId="{55CBD21D-647B-4105-AAB8-FCE3FD397F08}" type="presParOf" srcId="{BF8A49F5-FD17-47C8-9DAB-D44FD9576DF8}" destId="{55B77B9A-9603-4022-85B2-D00F3F196F43}" srcOrd="0" destOrd="0" presId="urn:microsoft.com/office/officeart/2005/8/layout/hierarchy3"/>
    <dgm:cxn modelId="{8CF16338-8106-478C-9A85-52AF0F6E0A53}" type="presParOf" srcId="{BF8A49F5-FD17-47C8-9DAB-D44FD9576DF8}" destId="{0D165FE3-8677-40AE-8CFA-72EEB78A66D7}" srcOrd="1" destOrd="0" presId="urn:microsoft.com/office/officeart/2005/8/layout/hierarchy3"/>
    <dgm:cxn modelId="{8FD0F66A-1505-44FC-9C06-C57CDA5A5C44}" type="presParOf" srcId="{BF8A49F5-FD17-47C8-9DAB-D44FD9576DF8}" destId="{1AA504C6-FDD8-46C4-8920-2D4A6B99D061}" srcOrd="2" destOrd="0" presId="urn:microsoft.com/office/officeart/2005/8/layout/hierarchy3"/>
    <dgm:cxn modelId="{5FE03E92-0444-461E-83A3-41EFEEC9F03A}" type="presParOf" srcId="{BF8A49F5-FD17-47C8-9DAB-D44FD9576DF8}" destId="{085DE90C-86F0-4FAC-9C1F-A31F46C98C2C}" srcOrd="3" destOrd="0" presId="urn:microsoft.com/office/officeart/2005/8/layout/hierarchy3"/>
    <dgm:cxn modelId="{E68C25B4-266D-46B5-8809-E1633E6FFC6A}" type="presParOf" srcId="{BF8A49F5-FD17-47C8-9DAB-D44FD9576DF8}" destId="{034473F8-1EAA-4B17-A2E0-62A87213285E}" srcOrd="4" destOrd="0" presId="urn:microsoft.com/office/officeart/2005/8/layout/hierarchy3"/>
    <dgm:cxn modelId="{34102961-6940-4408-BCEE-BD9327FCE444}" type="presParOf" srcId="{BF8A49F5-FD17-47C8-9DAB-D44FD9576DF8}" destId="{5622A572-9532-4069-B071-C8B7E6FAF725}" srcOrd="5" destOrd="0" presId="urn:microsoft.com/office/officeart/2005/8/layout/hierarchy3"/>
    <dgm:cxn modelId="{39B85764-2165-4BDD-8E9F-973F397678FA}" type="presParOf" srcId="{B29BE502-0B68-4322-9272-58A67A2D4B1E}" destId="{9DC1DEFE-E0EF-4550-8251-A8DDDD15F653}" srcOrd="3" destOrd="0" presId="urn:microsoft.com/office/officeart/2005/8/layout/hierarchy3"/>
    <dgm:cxn modelId="{4474B1BC-0D9A-44E5-A769-E36B8B2A12C8}" type="presParOf" srcId="{9DC1DEFE-E0EF-4550-8251-A8DDDD15F653}" destId="{38CF33D6-945C-44BF-81B6-F1D71883FAC0}" srcOrd="0" destOrd="0" presId="urn:microsoft.com/office/officeart/2005/8/layout/hierarchy3"/>
    <dgm:cxn modelId="{C8AF47C4-A0A3-4872-8B51-12EBC5F5595D}" type="presParOf" srcId="{38CF33D6-945C-44BF-81B6-F1D71883FAC0}" destId="{31D002E0-3D4B-4E09-B46B-E94A3D2F4326}" srcOrd="0" destOrd="0" presId="urn:microsoft.com/office/officeart/2005/8/layout/hierarchy3"/>
    <dgm:cxn modelId="{EFC8325C-4A04-4E05-98F8-A89E934EEDE9}" type="presParOf" srcId="{38CF33D6-945C-44BF-81B6-F1D71883FAC0}" destId="{53174385-A3F7-4529-BE16-A4DB8D6F8CF4}" srcOrd="1" destOrd="0" presId="urn:microsoft.com/office/officeart/2005/8/layout/hierarchy3"/>
    <dgm:cxn modelId="{07EE9AEA-0B92-4075-9832-74E2FB963E37}" type="presParOf" srcId="{9DC1DEFE-E0EF-4550-8251-A8DDDD15F653}" destId="{D080C0A9-8D28-43C2-9648-D1651C824AF1}" srcOrd="1" destOrd="0" presId="urn:microsoft.com/office/officeart/2005/8/layout/hierarchy3"/>
    <dgm:cxn modelId="{9D5BE304-9402-4E6F-9638-CF2289074AE2}" type="presParOf" srcId="{D080C0A9-8D28-43C2-9648-D1651C824AF1}" destId="{86B32C90-0FC0-46FC-839C-FD4F5BBE54AC}" srcOrd="0" destOrd="0" presId="urn:microsoft.com/office/officeart/2005/8/layout/hierarchy3"/>
    <dgm:cxn modelId="{59093F67-BD15-469E-B6E6-E77BB5542E80}" type="presParOf" srcId="{D080C0A9-8D28-43C2-9648-D1651C824AF1}" destId="{2152EF5F-2871-4F8B-8E0E-57C2B6FE02C0}" srcOrd="1" destOrd="0" presId="urn:microsoft.com/office/officeart/2005/8/layout/hierarchy3"/>
    <dgm:cxn modelId="{03159541-944B-41A7-8AD6-8BC8A3D2533F}" type="presParOf" srcId="{D080C0A9-8D28-43C2-9648-D1651C824AF1}" destId="{E16DDB78-6109-42B1-AA5B-0227AE1EC0DE}" srcOrd="2" destOrd="0" presId="urn:microsoft.com/office/officeart/2005/8/layout/hierarchy3"/>
    <dgm:cxn modelId="{937774CD-D519-4CFB-AAAB-E45D3F32F241}" type="presParOf" srcId="{D080C0A9-8D28-43C2-9648-D1651C824AF1}" destId="{320B8E72-F0FA-4577-9C78-BA5308F0346D}" srcOrd="3" destOrd="0" presId="urn:microsoft.com/office/officeart/2005/8/layout/hierarchy3"/>
    <dgm:cxn modelId="{21D47231-ABAB-47E4-83CB-730716711D53}" type="presParOf" srcId="{D080C0A9-8D28-43C2-9648-D1651C824AF1}" destId="{F6991F3D-B4BD-4DCD-83B4-EF7CFF17117C}" srcOrd="4" destOrd="0" presId="urn:microsoft.com/office/officeart/2005/8/layout/hierarchy3"/>
    <dgm:cxn modelId="{BF7075B0-E560-48CB-AC85-4AD1677E915D}" type="presParOf" srcId="{D080C0A9-8D28-43C2-9648-D1651C824AF1}" destId="{670F04AD-BC2E-434D-BCCE-531441AA7B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CF477-AEEB-4626-9FF6-F9A92CF98A0C}">
      <dsp:nvSpPr>
        <dsp:cNvPr id="0" name=""/>
        <dsp:cNvSpPr/>
      </dsp:nvSpPr>
      <dsp:spPr>
        <a:xfrm>
          <a:off x="1339" y="38769"/>
          <a:ext cx="1539478" cy="7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类别（对象）到序列</a:t>
          </a:r>
          <a:endParaRPr lang="zh-CN" altLang="en-US" sz="1900" kern="1200" dirty="0"/>
        </a:p>
      </dsp:txBody>
      <dsp:txXfrm>
        <a:off x="23884" y="61314"/>
        <a:ext cx="1494388" cy="724649"/>
      </dsp:txXfrm>
    </dsp:sp>
    <dsp:sp modelId="{6CD818B4-09CE-4AFF-88C4-2F028E2B6E99}">
      <dsp:nvSpPr>
        <dsp:cNvPr id="0" name=""/>
        <dsp:cNvSpPr/>
      </dsp:nvSpPr>
      <dsp:spPr>
        <a:xfrm>
          <a:off x="155287" y="808508"/>
          <a:ext cx="153947" cy="5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04"/>
              </a:lnTo>
              <a:lnTo>
                <a:pt x="153947" y="5773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BF39C-FA1F-4849-9FD5-BB309A492AAD}">
      <dsp:nvSpPr>
        <dsp:cNvPr id="0" name=""/>
        <dsp:cNvSpPr/>
      </dsp:nvSpPr>
      <dsp:spPr>
        <a:xfrm>
          <a:off x="309235" y="1000943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文本生成</a:t>
          </a:r>
          <a:endParaRPr lang="zh-CN" altLang="en-US" sz="1900" kern="1200" dirty="0"/>
        </a:p>
      </dsp:txBody>
      <dsp:txXfrm>
        <a:off x="331780" y="1023488"/>
        <a:ext cx="1186492" cy="724649"/>
      </dsp:txXfrm>
    </dsp:sp>
    <dsp:sp modelId="{A418AE8C-8C1F-4B1C-B2CF-D7F18C245165}">
      <dsp:nvSpPr>
        <dsp:cNvPr id="0" name=""/>
        <dsp:cNvSpPr/>
      </dsp:nvSpPr>
      <dsp:spPr>
        <a:xfrm>
          <a:off x="155287" y="808508"/>
          <a:ext cx="153947" cy="153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478"/>
              </a:lnTo>
              <a:lnTo>
                <a:pt x="153947" y="1539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1172A-F27A-4635-901D-63F271F693D9}">
      <dsp:nvSpPr>
        <dsp:cNvPr id="0" name=""/>
        <dsp:cNvSpPr/>
      </dsp:nvSpPr>
      <dsp:spPr>
        <a:xfrm>
          <a:off x="309235" y="1963117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图像描述生成</a:t>
          </a:r>
          <a:endParaRPr lang="zh-CN" altLang="en-US" sz="1900" kern="1200" dirty="0"/>
        </a:p>
      </dsp:txBody>
      <dsp:txXfrm>
        <a:off x="331780" y="1985662"/>
        <a:ext cx="1186492" cy="724649"/>
      </dsp:txXfrm>
    </dsp:sp>
    <dsp:sp modelId="{D1142D02-7C3C-480F-A427-D85BF3212B14}">
      <dsp:nvSpPr>
        <dsp:cNvPr id="0" name=""/>
        <dsp:cNvSpPr/>
      </dsp:nvSpPr>
      <dsp:spPr>
        <a:xfrm>
          <a:off x="1925687" y="38769"/>
          <a:ext cx="1539478" cy="7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序列到类别</a:t>
          </a:r>
          <a:endParaRPr lang="zh-CN" altLang="en-US" sz="1900" kern="1200" dirty="0"/>
        </a:p>
      </dsp:txBody>
      <dsp:txXfrm>
        <a:off x="1948232" y="61314"/>
        <a:ext cx="1494388" cy="724649"/>
      </dsp:txXfrm>
    </dsp:sp>
    <dsp:sp modelId="{8E5637A6-411E-4651-8034-ECB54F3F3A5A}">
      <dsp:nvSpPr>
        <dsp:cNvPr id="0" name=""/>
        <dsp:cNvSpPr/>
      </dsp:nvSpPr>
      <dsp:spPr>
        <a:xfrm>
          <a:off x="2079634" y="808508"/>
          <a:ext cx="153947" cy="5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04"/>
              </a:lnTo>
              <a:lnTo>
                <a:pt x="153947" y="5773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9C677-10C5-42BE-A2FE-44A6E4F5034B}">
      <dsp:nvSpPr>
        <dsp:cNvPr id="0" name=""/>
        <dsp:cNvSpPr/>
      </dsp:nvSpPr>
      <dsp:spPr>
        <a:xfrm>
          <a:off x="2233582" y="1000943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文本分类</a:t>
          </a:r>
          <a:endParaRPr lang="zh-CN" altLang="en-US" sz="1900" kern="1200" dirty="0"/>
        </a:p>
      </dsp:txBody>
      <dsp:txXfrm>
        <a:off x="2256127" y="1023488"/>
        <a:ext cx="1186492" cy="724649"/>
      </dsp:txXfrm>
    </dsp:sp>
    <dsp:sp modelId="{5A3FCB61-3F65-4906-9275-E8F9ED6E8BD4}">
      <dsp:nvSpPr>
        <dsp:cNvPr id="0" name=""/>
        <dsp:cNvSpPr/>
      </dsp:nvSpPr>
      <dsp:spPr>
        <a:xfrm>
          <a:off x="2079634" y="808508"/>
          <a:ext cx="153947" cy="153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478"/>
              </a:lnTo>
              <a:lnTo>
                <a:pt x="153947" y="1539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BC6D4-173F-497C-B481-E615C2AAF55D}">
      <dsp:nvSpPr>
        <dsp:cNvPr id="0" name=""/>
        <dsp:cNvSpPr/>
      </dsp:nvSpPr>
      <dsp:spPr>
        <a:xfrm>
          <a:off x="2233582" y="1963117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情感分析</a:t>
          </a:r>
          <a:endParaRPr lang="zh-CN" altLang="en-US" sz="1900" kern="1200" dirty="0"/>
        </a:p>
      </dsp:txBody>
      <dsp:txXfrm>
        <a:off x="2256127" y="1985662"/>
        <a:ext cx="1186492" cy="724649"/>
      </dsp:txXfrm>
    </dsp:sp>
    <dsp:sp modelId="{AD1EAAD7-01C2-489C-8F30-DB211F142B76}">
      <dsp:nvSpPr>
        <dsp:cNvPr id="0" name=""/>
        <dsp:cNvSpPr/>
      </dsp:nvSpPr>
      <dsp:spPr>
        <a:xfrm>
          <a:off x="3850034" y="38769"/>
          <a:ext cx="1539478" cy="7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同步的序列到序列</a:t>
          </a:r>
          <a:endParaRPr lang="zh-CN" altLang="en-US" sz="1900" kern="1200" dirty="0"/>
        </a:p>
      </dsp:txBody>
      <dsp:txXfrm>
        <a:off x="3872579" y="61314"/>
        <a:ext cx="1494388" cy="724649"/>
      </dsp:txXfrm>
    </dsp:sp>
    <dsp:sp modelId="{55B77B9A-9603-4022-85B2-D00F3F196F43}">
      <dsp:nvSpPr>
        <dsp:cNvPr id="0" name=""/>
        <dsp:cNvSpPr/>
      </dsp:nvSpPr>
      <dsp:spPr>
        <a:xfrm>
          <a:off x="4003982" y="808508"/>
          <a:ext cx="153947" cy="5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04"/>
              </a:lnTo>
              <a:lnTo>
                <a:pt x="153947" y="5773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65FE3-8677-40AE-8CFA-72EEB78A66D7}">
      <dsp:nvSpPr>
        <dsp:cNvPr id="0" name=""/>
        <dsp:cNvSpPr/>
      </dsp:nvSpPr>
      <dsp:spPr>
        <a:xfrm>
          <a:off x="4157930" y="1000943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中文分词</a:t>
          </a:r>
          <a:endParaRPr lang="zh-CN" altLang="en-US" sz="1900" kern="1200"/>
        </a:p>
      </dsp:txBody>
      <dsp:txXfrm>
        <a:off x="4180475" y="1023488"/>
        <a:ext cx="1186492" cy="724649"/>
      </dsp:txXfrm>
    </dsp:sp>
    <dsp:sp modelId="{1AA504C6-FDD8-46C4-8920-2D4A6B99D061}">
      <dsp:nvSpPr>
        <dsp:cNvPr id="0" name=""/>
        <dsp:cNvSpPr/>
      </dsp:nvSpPr>
      <dsp:spPr>
        <a:xfrm>
          <a:off x="4003982" y="808508"/>
          <a:ext cx="153947" cy="153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478"/>
              </a:lnTo>
              <a:lnTo>
                <a:pt x="153947" y="1539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DE90C-86F0-4FAC-9C1F-A31F46C98C2C}">
      <dsp:nvSpPr>
        <dsp:cNvPr id="0" name=""/>
        <dsp:cNvSpPr/>
      </dsp:nvSpPr>
      <dsp:spPr>
        <a:xfrm>
          <a:off x="4157930" y="1963117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词性标注</a:t>
          </a:r>
          <a:endParaRPr lang="zh-CN" altLang="en-US" sz="1900" kern="1200"/>
        </a:p>
      </dsp:txBody>
      <dsp:txXfrm>
        <a:off x="4180475" y="1985662"/>
        <a:ext cx="1186492" cy="724649"/>
      </dsp:txXfrm>
    </dsp:sp>
    <dsp:sp modelId="{034473F8-1EAA-4B17-A2E0-62A87213285E}">
      <dsp:nvSpPr>
        <dsp:cNvPr id="0" name=""/>
        <dsp:cNvSpPr/>
      </dsp:nvSpPr>
      <dsp:spPr>
        <a:xfrm>
          <a:off x="4003982" y="808508"/>
          <a:ext cx="153947" cy="250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1651"/>
              </a:lnTo>
              <a:lnTo>
                <a:pt x="153947" y="25016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2A572-9532-4069-B071-C8B7E6FAF725}">
      <dsp:nvSpPr>
        <dsp:cNvPr id="0" name=""/>
        <dsp:cNvSpPr/>
      </dsp:nvSpPr>
      <dsp:spPr>
        <a:xfrm>
          <a:off x="4157930" y="2925291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语义角色标注</a:t>
          </a:r>
          <a:endParaRPr lang="zh-CN" altLang="en-US" sz="1900" kern="1200"/>
        </a:p>
      </dsp:txBody>
      <dsp:txXfrm>
        <a:off x="4180475" y="2947836"/>
        <a:ext cx="1186492" cy="724649"/>
      </dsp:txXfrm>
    </dsp:sp>
    <dsp:sp modelId="{31D002E0-3D4B-4E09-B46B-E94A3D2F4326}">
      <dsp:nvSpPr>
        <dsp:cNvPr id="0" name=""/>
        <dsp:cNvSpPr/>
      </dsp:nvSpPr>
      <dsp:spPr>
        <a:xfrm>
          <a:off x="5774382" y="38769"/>
          <a:ext cx="1539478" cy="769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异步的序列到序列</a:t>
          </a:r>
          <a:endParaRPr lang="zh-CN" altLang="en-US" sz="1900" kern="1200"/>
        </a:p>
      </dsp:txBody>
      <dsp:txXfrm>
        <a:off x="5796927" y="61314"/>
        <a:ext cx="1494388" cy="724649"/>
      </dsp:txXfrm>
    </dsp:sp>
    <dsp:sp modelId="{86B32C90-0FC0-46FC-839C-FD4F5BBE54AC}">
      <dsp:nvSpPr>
        <dsp:cNvPr id="0" name=""/>
        <dsp:cNvSpPr/>
      </dsp:nvSpPr>
      <dsp:spPr>
        <a:xfrm>
          <a:off x="5928330" y="808508"/>
          <a:ext cx="153947" cy="5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04"/>
              </a:lnTo>
              <a:lnTo>
                <a:pt x="153947" y="5773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2EF5F-2871-4F8B-8E0E-57C2B6FE02C0}">
      <dsp:nvSpPr>
        <dsp:cNvPr id="0" name=""/>
        <dsp:cNvSpPr/>
      </dsp:nvSpPr>
      <dsp:spPr>
        <a:xfrm>
          <a:off x="6082278" y="1000943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机器翻译</a:t>
          </a:r>
          <a:endParaRPr lang="zh-CN" altLang="en-US" sz="1900" kern="1200"/>
        </a:p>
      </dsp:txBody>
      <dsp:txXfrm>
        <a:off x="6104823" y="1023488"/>
        <a:ext cx="1186492" cy="724649"/>
      </dsp:txXfrm>
    </dsp:sp>
    <dsp:sp modelId="{E16DDB78-6109-42B1-AA5B-0227AE1EC0DE}">
      <dsp:nvSpPr>
        <dsp:cNvPr id="0" name=""/>
        <dsp:cNvSpPr/>
      </dsp:nvSpPr>
      <dsp:spPr>
        <a:xfrm>
          <a:off x="5928330" y="808508"/>
          <a:ext cx="153947" cy="153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478"/>
              </a:lnTo>
              <a:lnTo>
                <a:pt x="153947" y="1539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B8E72-F0FA-4577-9C78-BA5308F0346D}">
      <dsp:nvSpPr>
        <dsp:cNvPr id="0" name=""/>
        <dsp:cNvSpPr/>
      </dsp:nvSpPr>
      <dsp:spPr>
        <a:xfrm>
          <a:off x="6082278" y="1963117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自动摘要</a:t>
          </a:r>
          <a:endParaRPr lang="zh-CN" altLang="en-US" sz="1900" kern="1200" dirty="0"/>
        </a:p>
      </dsp:txBody>
      <dsp:txXfrm>
        <a:off x="6104823" y="1985662"/>
        <a:ext cx="1186492" cy="724649"/>
      </dsp:txXfrm>
    </dsp:sp>
    <dsp:sp modelId="{F6991F3D-B4BD-4DCD-83B4-EF7CFF17117C}">
      <dsp:nvSpPr>
        <dsp:cNvPr id="0" name=""/>
        <dsp:cNvSpPr/>
      </dsp:nvSpPr>
      <dsp:spPr>
        <a:xfrm>
          <a:off x="5928330" y="808508"/>
          <a:ext cx="153947" cy="250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1651"/>
              </a:lnTo>
              <a:lnTo>
                <a:pt x="153947" y="25016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F04AD-BC2E-434D-BCCE-531441AA7B55}">
      <dsp:nvSpPr>
        <dsp:cNvPr id="0" name=""/>
        <dsp:cNvSpPr/>
      </dsp:nvSpPr>
      <dsp:spPr>
        <a:xfrm>
          <a:off x="6082278" y="2925291"/>
          <a:ext cx="1231582" cy="76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对话系统</a:t>
          </a:r>
          <a:endParaRPr lang="zh-CN" altLang="en-US" sz="1900" kern="1200" dirty="0"/>
        </a:p>
      </dsp:txBody>
      <dsp:txXfrm>
        <a:off x="6104823" y="2947836"/>
        <a:ext cx="1186492" cy="72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7/2/2018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据不完全统计，现有的颜色命名已经有</a:t>
            </a:r>
            <a:r>
              <a:rPr lang="en-US" altLang="zh-CN" dirty="0" smtClean="0"/>
              <a:t>1300</a:t>
            </a:r>
            <a:r>
              <a:rPr lang="zh-CN" altLang="en-US" dirty="0" smtClean="0"/>
              <a:t>多种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即神经元和颜色名字是“多对多”关系。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很有很多比如</a:t>
            </a:r>
            <a:r>
              <a:rPr lang="en-US" altLang="zh-CN" dirty="0" smtClean="0"/>
              <a:t>``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''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``</a:t>
            </a:r>
            <a:r>
              <a:rPr lang="zh-CN" altLang="en-US" dirty="0" smtClean="0"/>
              <a:t>白色</a:t>
            </a:r>
            <a:r>
              <a:rPr lang="en-US" altLang="zh-CN" dirty="0" smtClean="0"/>
              <a:t>''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``</a:t>
            </a:r>
            <a:r>
              <a:rPr lang="zh-CN" altLang="en-US" dirty="0" smtClean="0"/>
              <a:t>黑色</a:t>
            </a:r>
            <a:r>
              <a:rPr lang="en-US" altLang="zh-CN" dirty="0" smtClean="0"/>
              <a:t>''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``</a:t>
            </a:r>
            <a:r>
              <a:rPr lang="zh-CN" altLang="en-US" dirty="0" smtClean="0"/>
              <a:t>绿色</a:t>
            </a:r>
            <a:r>
              <a:rPr lang="en-US" altLang="zh-CN" dirty="0" smtClean="0"/>
              <a:t>''</a:t>
            </a:r>
            <a:r>
              <a:rPr lang="zh-CN" altLang="en-US" dirty="0" smtClean="0"/>
              <a:t>，还有以地区或物品命名的，比如“中国红”、“普鲁士蓝”、“咖啡色”、“奶油色”等等。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86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75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适合于处理和预测时间序列中间隔和延迟非常长的重要事件。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8253B-1398-4495-91F9-6AC7A707262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5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73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8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44E894-8770-4AD3-8E28-2B9217F35471}" type="datetimeFigureOut">
              <a:rPr lang="en-US" altLang="zh-CN"/>
              <a:pPr>
                <a:defRPr/>
              </a:pPr>
              <a:t>7/2/2018</a:t>
            </a:fld>
            <a:endParaRPr lang="en-GB" altLang="zh-CN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10CA-226C-4D12-BEE1-0B23AFEBC34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187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57200" y="636243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+mn-ea"/>
                <a:ea typeface="+mn-ea"/>
              </a:rPr>
              <a:t>邱锡鹏，复旦大学</a:t>
            </a:r>
            <a:endParaRPr lang="zh-CN" altLang="en-US" sz="1400" dirty="0" smtClean="0"/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  <p:sldLayoutId id="2147483833" r:id="rId9"/>
    <p:sldLayoutId id="214748383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hyperlink" Target="http://cs224d.stanford.ed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神经网络与深度学习</a:t>
            </a:r>
            <a:endParaRPr lang="en-US" altLang="zh-CN" dirty="0" smtClean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邱锡鹏</a:t>
            </a:r>
          </a:p>
          <a:p>
            <a:r>
              <a:rPr lang="zh-CN" altLang="en-US" dirty="0" smtClean="0"/>
              <a:t>复旦大学</a:t>
            </a:r>
            <a:endParaRPr lang="en-US" altLang="zh-CN" dirty="0" smtClean="0"/>
          </a:p>
          <a:p>
            <a:fld id="{ACB0C352-D0C3-4691-9C0A-223DD71C2B7B}" type="datetime1">
              <a:rPr lang="en-US" altLang="zh-CN" smtClean="0">
                <a:hlinkClick r:id="rId3"/>
              </a:rPr>
              <a:t>7/2/2018</a:t>
            </a:fld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词嵌入</a:t>
            </a:r>
            <a:endParaRPr lang="zh-CN" altLang="en-US" dirty="0"/>
          </a:p>
        </p:txBody>
      </p:sp>
      <p:pic>
        <p:nvPicPr>
          <p:cNvPr id="6146" name="Picture 2" descr="http://colah.github.io/posts/2014-07-NLP-RNNs-Representations/img/Socher-BillingualTSN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8922" y="3692584"/>
            <a:ext cx="3396026" cy="255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lah.github.io/posts/2014-07-NLP-RNNs-Representations/img/Mikolov-GenderVe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320559"/>
            <a:ext cx="2122748" cy="15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359978" y="5964250"/>
            <a:ext cx="2071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+mj-ea"/>
                <a:ea typeface="+mj-ea"/>
              </a:rPr>
              <a:t>Socher</a:t>
            </a:r>
            <a:r>
              <a:rPr lang="en-US" altLang="zh-CN" sz="1600" dirty="0">
                <a:latin typeface="+mj-ea"/>
                <a:ea typeface="+mj-ea"/>
              </a:rPr>
              <a:t> et al. (2013)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1" y="3083899"/>
            <a:ext cx="3252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From Mikolov et al. (2013)</a:t>
            </a:r>
          </a:p>
        </p:txBody>
      </p:sp>
      <p:pic>
        <p:nvPicPr>
          <p:cNvPr id="6151" name="Picture 7" descr="http://colah.github.io/posts/2014-07-NLP-RNNs-Representations/img/flowchart-bilingual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5329" y="3940963"/>
            <a:ext cx="1977466" cy="184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/>
          <p:cNvSpPr/>
          <p:nvPr/>
        </p:nvSpPr>
        <p:spPr bwMode="auto">
          <a:xfrm>
            <a:off x="3775076" y="4826184"/>
            <a:ext cx="656303" cy="43507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kumimoji="1" lang="zh-CN" altLang="en-US" sz="3000"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447800" y="3589345"/>
            <a:ext cx="6079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7696" y="1332641"/>
            <a:ext cx="63441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</a:rPr>
              <a:t>W("woman")−W("man") ≃ W("aunt")−W("uncle")</a:t>
            </a:r>
          </a:p>
          <a:p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W("woman")−W("man") ≃ W("queen")−W("king")</a:t>
            </a:r>
          </a:p>
          <a:p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W("</a:t>
            </a:r>
            <a:r>
              <a:rPr lang="zh-CN" altLang="en-US" dirty="0">
                <a:latin typeface="+mj-ea"/>
              </a:rPr>
              <a:t>中国</a:t>
            </a:r>
            <a:r>
              <a:rPr lang="en-US" altLang="zh-CN" dirty="0">
                <a:latin typeface="+mj-ea"/>
              </a:rPr>
              <a:t>")−W("</a:t>
            </a:r>
            <a:r>
              <a:rPr lang="zh-CN" altLang="en-US" dirty="0">
                <a:latin typeface="+mj-ea"/>
              </a:rPr>
              <a:t>北京</a:t>
            </a:r>
            <a:r>
              <a:rPr lang="en-US" altLang="zh-CN" dirty="0">
                <a:latin typeface="+mj-ea"/>
              </a:rPr>
              <a:t>") ≃ W("</a:t>
            </a:r>
            <a:r>
              <a:rPr lang="zh-CN" altLang="en-US" dirty="0">
                <a:latin typeface="+mj-ea"/>
              </a:rPr>
              <a:t>英国</a:t>
            </a:r>
            <a:r>
              <a:rPr lang="en-US" altLang="zh-CN" dirty="0">
                <a:latin typeface="+mj-ea"/>
              </a:rPr>
              <a:t>")−W("</a:t>
            </a:r>
            <a:r>
              <a:rPr lang="zh-CN" altLang="en-US" dirty="0">
                <a:latin typeface="+mj-ea"/>
              </a:rPr>
              <a:t>伦敦</a:t>
            </a:r>
            <a:r>
              <a:rPr lang="en-US" altLang="zh-CN" dirty="0">
                <a:latin typeface="+mj-ea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51529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语言表示学习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819400" cy="4937760"/>
          </a:xfrm>
        </p:spPr>
        <p:txBody>
          <a:bodyPr/>
          <a:lstStyle/>
          <a:p>
            <a:r>
              <a:rPr lang="zh-CN" altLang="en-US" dirty="0" smtClean="0"/>
              <a:t>词</a:t>
            </a:r>
            <a:endParaRPr lang="en-US" altLang="zh-CN" dirty="0" smtClean="0"/>
          </a:p>
          <a:p>
            <a:r>
              <a:rPr lang="zh-CN" altLang="en-US" dirty="0" smtClean="0"/>
              <a:t>短语</a:t>
            </a:r>
            <a:endParaRPr lang="en-US" altLang="zh-CN" dirty="0"/>
          </a:p>
          <a:p>
            <a:pPr lvl="1"/>
            <a:r>
              <a:rPr lang="zh-CN" altLang="en-US" dirty="0"/>
              <a:t>组合语义模型</a:t>
            </a:r>
            <a:endParaRPr lang="en-US" altLang="zh-CN" dirty="0"/>
          </a:p>
          <a:p>
            <a:r>
              <a:rPr lang="zh-CN" altLang="en-US" dirty="0"/>
              <a:t>句子</a:t>
            </a:r>
            <a:endParaRPr lang="en-US" altLang="zh-CN" dirty="0"/>
          </a:p>
          <a:p>
            <a:pPr lvl="1"/>
            <a:r>
              <a:rPr lang="zh-CN" altLang="en-US" dirty="0"/>
              <a:t>连续词袋模型</a:t>
            </a:r>
          </a:p>
          <a:p>
            <a:pPr lvl="1"/>
            <a:r>
              <a:rPr lang="zh-CN" altLang="en-US" dirty="0"/>
              <a:t>序列模型</a:t>
            </a:r>
          </a:p>
          <a:p>
            <a:pPr lvl="1"/>
            <a:r>
              <a:rPr lang="zh-CN" altLang="en-US" dirty="0"/>
              <a:t>递归组合模型</a:t>
            </a:r>
          </a:p>
          <a:p>
            <a:pPr lvl="1"/>
            <a:r>
              <a:rPr lang="zh-CN" altLang="en-US" dirty="0"/>
              <a:t>卷积模型</a:t>
            </a:r>
          </a:p>
          <a:p>
            <a:r>
              <a:rPr lang="zh-CN" altLang="en-US" dirty="0"/>
              <a:t>篇章</a:t>
            </a:r>
            <a:endParaRPr lang="en-US" altLang="zh-CN" dirty="0"/>
          </a:p>
          <a:p>
            <a:pPr lvl="1"/>
            <a:r>
              <a:rPr lang="zh-CN" altLang="en-US" dirty="0"/>
              <a:t>层次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2050" name="Picture 2" descr="http://www.asimovinstitute.org/wp-content/uploads/2016/09/r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2619109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3505200" y="1917680"/>
            <a:ext cx="53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的天气真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不错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48000" y="1447800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050" idx="1"/>
          </p:cNvCxnSpPr>
          <p:nvPr/>
        </p:nvCxnSpPr>
        <p:spPr>
          <a:xfrm>
            <a:off x="4038600" y="2057400"/>
            <a:ext cx="533400" cy="140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050" idx="1"/>
          </p:cNvCxnSpPr>
          <p:nvPr/>
        </p:nvCxnSpPr>
        <p:spPr>
          <a:xfrm flipV="1">
            <a:off x="4038600" y="3457576"/>
            <a:ext cx="533400" cy="141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62400" y="2790825"/>
            <a:ext cx="45720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038600" y="3592503"/>
            <a:ext cx="385689" cy="57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</p:cNvCxnSpPr>
          <p:nvPr/>
        </p:nvCxnSpPr>
        <p:spPr>
          <a:xfrm>
            <a:off x="4038600" y="36258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239000" y="3505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2790825"/>
            <a:ext cx="40010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自然语言处理任务</a:t>
            </a:r>
            <a:endParaRPr lang="zh-CN" alt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在得到字、句子表示之后，自然语言处理任务类型划分为</a:t>
            </a:r>
          </a:p>
          <a:p>
            <a:endParaRPr lang="zh-CN" altLang="en-US" dirty="0"/>
          </a:p>
        </p:txBody>
      </p:sp>
      <p:graphicFrame>
        <p:nvGraphicFramePr>
          <p:cNvPr id="19" name="Diagram 18"/>
          <p:cNvGraphicFramePr/>
          <p:nvPr>
            <p:extLst/>
          </p:nvPr>
        </p:nvGraphicFramePr>
        <p:xfrm>
          <a:off x="914400" y="2362200"/>
          <a:ext cx="7315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5542002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</a:rPr>
              <a:t>减轻了对特征工程的依赖！</a:t>
            </a:r>
          </a:p>
        </p:txBody>
      </p:sp>
    </p:spTree>
    <p:extLst>
      <p:ext uri="{BB962C8B-B14F-4D97-AF65-F5344CB8AC3E}">
        <p14:creationId xmlns:p14="http://schemas.microsoft.com/office/powerpoint/2010/main" val="27028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未来研究方向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任意结构网络</a:t>
            </a:r>
          </a:p>
          <a:p>
            <a:r>
              <a:rPr lang="zh-CN" altLang="en-US" dirty="0"/>
              <a:t>非监督学习（如何评价？）</a:t>
            </a:r>
          </a:p>
          <a:p>
            <a:r>
              <a:rPr lang="zh-CN" altLang="en-US" dirty="0"/>
              <a:t>长期依赖问题</a:t>
            </a:r>
          </a:p>
          <a:p>
            <a:r>
              <a:rPr lang="zh-CN" altLang="en-US" dirty="0"/>
              <a:t>自然语言理解和推理</a:t>
            </a:r>
          </a:p>
          <a:p>
            <a:r>
              <a:rPr lang="zh-CN" altLang="en-US" dirty="0"/>
              <a:t>优化</a:t>
            </a:r>
          </a:p>
          <a:p>
            <a:r>
              <a:rPr lang="zh-CN" altLang="en-US" dirty="0"/>
              <a:t>分布式训练、专用硬件</a:t>
            </a:r>
          </a:p>
          <a:p>
            <a:r>
              <a:rPr lang="zh-CN" altLang="en-US" dirty="0"/>
              <a:t>生物学</a:t>
            </a:r>
          </a:p>
          <a:p>
            <a:r>
              <a:rPr lang="zh-CN" altLang="en-US" dirty="0"/>
              <a:t>深度增强学习</a:t>
            </a:r>
          </a:p>
        </p:txBody>
      </p:sp>
      <p:sp>
        <p:nvSpPr>
          <p:cNvPr id="4" name="矩形 3"/>
          <p:cNvSpPr/>
          <p:nvPr/>
        </p:nvSpPr>
        <p:spPr>
          <a:xfrm>
            <a:off x="3200400" y="5616376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参考：</a:t>
            </a:r>
            <a:r>
              <a:rPr lang="zh-CN" altLang="en-US" dirty="0" smtClean="0"/>
              <a:t>Geoff Hinton, Yoshua Bengio, Yann LeCun</a:t>
            </a:r>
            <a:r>
              <a:rPr lang="zh-CN" altLang="en-US" dirty="0"/>
              <a:t>, NIPS </a:t>
            </a:r>
            <a:r>
              <a:rPr lang="zh-CN" altLang="en-US" dirty="0" smtClean="0"/>
              <a:t>2015 Deep</a:t>
            </a:r>
            <a:r>
              <a:rPr lang="zh-CN" altLang="en-US" dirty="0"/>
              <a:t>	Learning Tutorial</a:t>
            </a:r>
          </a:p>
        </p:txBody>
      </p:sp>
    </p:spTree>
    <p:extLst>
      <p:ext uri="{BB962C8B-B14F-4D97-AF65-F5344CB8AC3E}">
        <p14:creationId xmlns:p14="http://schemas.microsoft.com/office/powerpoint/2010/main" val="32046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CS224d: Deep Learning for Natural Language </a:t>
            </a:r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>
                <a:hlinkClick r:id="rId2"/>
              </a:rPr>
              <a:t>cs224d.stanford.edu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斯坦福大学 </a:t>
            </a:r>
            <a:r>
              <a:rPr lang="en-US" altLang="zh-CN" dirty="0"/>
              <a:t>Richard </a:t>
            </a:r>
            <a:r>
              <a:rPr lang="en-US" altLang="zh-CN" dirty="0" err="1"/>
              <a:t>Socher</a:t>
            </a:r>
            <a:endParaRPr lang="en-US" altLang="zh-CN" dirty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/>
              <a:t>讲解自然语言处理领域的各种深度学习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/>
              <a:t>CS231n:Convolutional Neural Networks for Visual </a:t>
            </a:r>
            <a:r>
              <a:rPr lang="en-US" altLang="zh-CN" dirty="0" smtClean="0"/>
              <a:t>Recognition</a:t>
            </a:r>
          </a:p>
          <a:p>
            <a:pPr lvl="1"/>
            <a:r>
              <a:rPr lang="en-US" altLang="zh-CN" dirty="0">
                <a:hlinkClick r:id="rId3"/>
              </a:rPr>
              <a:t>http://cs231n.stanford.edu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/>
              <a:t>斯坦福大学 </a:t>
            </a:r>
            <a:r>
              <a:rPr lang="en-US" altLang="zh-CN" dirty="0" err="1"/>
              <a:t>Fei-Fei</a:t>
            </a:r>
            <a:r>
              <a:rPr lang="en-US" altLang="zh-CN" dirty="0"/>
              <a:t> Li Andrej </a:t>
            </a:r>
            <a:r>
              <a:rPr lang="en-US" altLang="zh-CN" dirty="0" err="1" smtClean="0"/>
              <a:t>Karpathy</a:t>
            </a:r>
            <a:endParaRPr lang="en-US" altLang="zh-CN" dirty="0" smtClean="0"/>
          </a:p>
          <a:p>
            <a:pPr lvl="1"/>
            <a:r>
              <a:rPr lang="zh-CN" altLang="en-US" dirty="0"/>
              <a:t>主要讲解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在图像领域的应用</a:t>
            </a:r>
          </a:p>
        </p:txBody>
      </p:sp>
    </p:spTree>
    <p:extLst>
      <p:ext uri="{BB962C8B-B14F-4D97-AF65-F5344CB8AC3E}">
        <p14:creationId xmlns:p14="http://schemas.microsoft.com/office/powerpoint/2010/main" val="39088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推荐配置（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卡）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28600" y="2057404"/>
          <a:ext cx="8763000" cy="41281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04390177"/>
                    </a:ext>
                  </a:extLst>
                </a:gridCol>
                <a:gridCol w="4807886">
                  <a:extLst>
                    <a:ext uri="{9D8B030D-6E8A-4147-A177-3AD203B41FA5}">
                      <a16:colId xmlns:a16="http://schemas.microsoft.com/office/drawing/2014/main" val="599502209"/>
                    </a:ext>
                  </a:extLst>
                </a:gridCol>
                <a:gridCol w="724589">
                  <a:extLst>
                    <a:ext uri="{9D8B030D-6E8A-4147-A177-3AD203B41FA5}">
                      <a16:colId xmlns:a16="http://schemas.microsoft.com/office/drawing/2014/main" val="1119916478"/>
                    </a:ext>
                  </a:extLst>
                </a:gridCol>
                <a:gridCol w="747232">
                  <a:extLst>
                    <a:ext uri="{9D8B030D-6E8A-4147-A177-3AD203B41FA5}">
                      <a16:colId xmlns:a16="http://schemas.microsoft.com/office/drawing/2014/main" val="2234515948"/>
                    </a:ext>
                  </a:extLst>
                </a:gridCol>
                <a:gridCol w="883093">
                  <a:extLst>
                    <a:ext uri="{9D8B030D-6E8A-4147-A177-3AD203B41FA5}">
                      <a16:colId xmlns:a16="http://schemas.microsoft.com/office/drawing/2014/main" val="46433579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品名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规格配置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单价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总价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378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机箱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Carbide Series® Air 540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45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 smtClean="0">
                          <a:effectLst/>
                        </a:rPr>
                        <a:t>英特尔 酷</a:t>
                      </a:r>
                      <a:r>
                        <a:rPr lang="zh-CN" altLang="en-US" sz="2400" u="none" strike="noStrike" dirty="0">
                          <a:effectLst/>
                        </a:rPr>
                        <a:t>睿</a:t>
                      </a:r>
                      <a:r>
                        <a:rPr lang="en-US" sz="2400" u="none" strike="noStrike" dirty="0">
                          <a:effectLst/>
                        </a:rPr>
                        <a:t>i7 5960X </a:t>
                      </a:r>
                      <a:r>
                        <a:rPr lang="zh-CN" altLang="en-US" sz="2400" u="none" strike="noStrike" dirty="0">
                          <a:effectLst/>
                        </a:rPr>
                        <a:t>八核</a:t>
                      </a:r>
                      <a:r>
                        <a:rPr lang="en-US" sz="2400" u="none" strike="noStrike" dirty="0">
                          <a:effectLst/>
                        </a:rPr>
                        <a:t>X99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7609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7609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104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主板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Asus X99-E 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4400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4400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3252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内存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16GB </a:t>
                      </a:r>
                      <a:r>
                        <a:rPr lang="en-US" sz="2400" u="none" strike="noStrike" dirty="0" smtClean="0">
                          <a:effectLst/>
                        </a:rPr>
                        <a:t>DDR4ECC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1499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11992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7158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硬盘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 smtClean="0">
                          <a:effectLst/>
                        </a:rPr>
                        <a:t>3</a:t>
                      </a:r>
                      <a:r>
                        <a:rPr lang="en-US" sz="2400" u="none" strike="noStrike" dirty="0" smtClean="0">
                          <a:effectLst/>
                        </a:rPr>
                        <a:t>TB </a:t>
                      </a:r>
                      <a:r>
                        <a:rPr lang="en-US" sz="2400" u="none" strike="noStrike" dirty="0">
                          <a:effectLst/>
                        </a:rPr>
                        <a:t>7200</a:t>
                      </a:r>
                      <a:r>
                        <a:rPr lang="zh-CN" altLang="en-US" sz="2400" u="none" strike="noStrike" dirty="0">
                          <a:effectLst/>
                        </a:rPr>
                        <a:t>转</a:t>
                      </a:r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r>
                        <a:rPr lang="en-US" sz="2400" u="none" strike="noStrike" dirty="0">
                          <a:effectLst/>
                        </a:rPr>
                        <a:t>M SATA3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620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9020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电源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海盗船（</a:t>
                      </a:r>
                      <a:r>
                        <a:rPr lang="en-US" sz="2400" u="none" strike="noStrike" dirty="0">
                          <a:effectLst/>
                        </a:rPr>
                        <a:t>CORSAIR） AX1500i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3500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3500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56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GPU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 smtClean="0">
                          <a:effectLst/>
                        </a:rPr>
                        <a:t>1080</a:t>
                      </a:r>
                      <a:r>
                        <a:rPr lang="en-US" sz="2400" u="none" strike="noStrike" dirty="0" smtClean="0">
                          <a:effectLst/>
                        </a:rPr>
                        <a:t>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6000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24000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10636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 smtClean="0">
                          <a:effectLst/>
                        </a:rPr>
                        <a:t>固态硬盘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smtClean="0">
                          <a:effectLst/>
                        </a:rPr>
                        <a:t>512GB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 smtClean="0">
                          <a:effectLst/>
                        </a:rPr>
                        <a:t>1000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 smtClean="0">
                          <a:effectLst/>
                        </a:rPr>
                        <a:t>1000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4450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风扇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九州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风神 </a:t>
                      </a:r>
                      <a:r>
                        <a:rPr lang="en-US" sz="2400" u="none" strike="noStrike" dirty="0" smtClean="0">
                          <a:effectLst/>
                        </a:rPr>
                        <a:t>captain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1299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1299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6034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 smtClean="0">
                          <a:effectLst/>
                        </a:rPr>
                        <a:t>55840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093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推荐配置（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卡）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828800"/>
          <a:ext cx="8001000" cy="441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922916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186123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398286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142396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5609505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品名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型号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单价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合计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3018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服务器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超微</a:t>
                      </a:r>
                      <a:r>
                        <a:rPr lang="en-US" altLang="zh-CN" sz="2400" u="none" strike="noStrike">
                          <a:effectLst/>
                        </a:rPr>
                        <a:t>4028</a:t>
                      </a:r>
                      <a:r>
                        <a:rPr lang="zh-CN" altLang="en-US" sz="2400" u="none" strike="noStrike">
                          <a:effectLst/>
                        </a:rPr>
                        <a:t>准系统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32000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32000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2775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至强 </a:t>
                      </a:r>
                      <a:r>
                        <a:rPr lang="en-US" sz="2400" u="none" strike="noStrike" dirty="0">
                          <a:effectLst/>
                        </a:rPr>
                        <a:t>E5 2640 V4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5100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10200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2921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内存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 smtClean="0">
                          <a:effectLst/>
                        </a:rPr>
                        <a:t>64</a:t>
                      </a:r>
                      <a:r>
                        <a:rPr lang="en-US" sz="2400" u="none" strike="noStrike" dirty="0" smtClean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3700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14800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9258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u="none" strike="noStrike" dirty="0" smtClean="0">
                          <a:effectLst/>
                        </a:rPr>
                        <a:t>固态硬盘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512G </a:t>
                      </a:r>
                      <a:r>
                        <a:rPr lang="en-US" sz="2400" u="none" strike="noStrike" dirty="0" smtClean="0">
                          <a:effectLst/>
                        </a:rPr>
                        <a:t>SATA3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6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 smtClean="0">
                          <a:effectLst/>
                        </a:rPr>
                        <a:t>硬盘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CN" sz="2400" u="none" strike="noStrike" dirty="0" smtClean="0">
                          <a:effectLst/>
                        </a:rPr>
                        <a:t>3</a:t>
                      </a:r>
                      <a:r>
                        <a:rPr lang="en-US" sz="2400" u="none" strike="noStrike" dirty="0" smtClean="0">
                          <a:effectLst/>
                        </a:rPr>
                        <a:t>TB SATA3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620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1240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2743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GPU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 smtClean="0">
                          <a:effectLst/>
                        </a:rPr>
                        <a:t>1080</a:t>
                      </a:r>
                      <a:r>
                        <a:rPr lang="en-US" sz="2400" u="none" strike="noStrike" dirty="0" smtClean="0">
                          <a:effectLst/>
                        </a:rPr>
                        <a:t>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6000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48000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3618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合计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107240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06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语言表示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如何在计算机中表示语言的语义？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8634" y="3464004"/>
            <a:ext cx="204383" cy="387191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76400" y="3200400"/>
            <a:ext cx="1828800" cy="10156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000" dirty="0"/>
              <a:t>知识库</a:t>
            </a:r>
          </a:p>
          <a:p>
            <a:pPr algn="ctr"/>
            <a:r>
              <a:rPr lang="zh-CN" altLang="en-US" sz="3000" dirty="0"/>
              <a:t>规则</a:t>
            </a:r>
          </a:p>
        </p:txBody>
      </p:sp>
      <p:sp>
        <p:nvSpPr>
          <p:cNvPr id="8" name="矩形 7"/>
          <p:cNvSpPr/>
          <p:nvPr/>
        </p:nvSpPr>
        <p:spPr>
          <a:xfrm>
            <a:off x="4876800" y="3431231"/>
            <a:ext cx="2571750" cy="553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000" dirty="0"/>
              <a:t>分布式表示</a:t>
            </a:r>
          </a:p>
        </p:txBody>
      </p:sp>
      <p:sp>
        <p:nvSpPr>
          <p:cNvPr id="10" name="右箭头 9"/>
          <p:cNvSpPr/>
          <p:nvPr/>
        </p:nvSpPr>
        <p:spPr>
          <a:xfrm>
            <a:off x="3905251" y="3396407"/>
            <a:ext cx="742949" cy="73366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82197" y="4578652"/>
            <a:ext cx="400460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压缩、低维、稠密向量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个参数表示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O(2</a:t>
            </a:r>
            <a:r>
              <a:rPr lang="en-US" altLang="zh-CN" sz="20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区间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为非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k&lt;N</a:t>
            </a:r>
          </a:p>
        </p:txBody>
      </p:sp>
    </p:spTree>
    <p:extLst>
      <p:ext uri="{BB962C8B-B14F-4D97-AF65-F5344CB8AC3E}">
        <p14:creationId xmlns:p14="http://schemas.microsoft.com/office/powerpoint/2010/main" val="42057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一个生活中的例子：颜色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2400" y="1904570"/>
          <a:ext cx="5410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085">
                  <a:extLst>
                    <a:ext uri="{9D8B030D-6E8A-4147-A177-3AD203B41FA5}">
                      <a16:colId xmlns:a16="http://schemas.microsoft.com/office/drawing/2014/main" val="2608911729"/>
                    </a:ext>
                  </a:extLst>
                </a:gridCol>
                <a:gridCol w="3465115">
                  <a:extLst>
                    <a:ext uri="{9D8B030D-6E8A-4147-A177-3AD203B41FA5}">
                      <a16:colId xmlns:a16="http://schemas.microsoft.com/office/drawing/2014/main" val="381711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命名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RGB</a:t>
                      </a:r>
                      <a:r>
                        <a:rPr lang="zh-CN" altLang="en-US" sz="3600" dirty="0" smtClean="0"/>
                        <a:t>值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红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[1,0,0]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3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绿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[0,1,0]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4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/>
                        <a:t>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[0,0,1]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3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中国红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[0.67, 0.22, 0.12]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5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咖啡色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[0.64, 0.16,0.16]</a:t>
                      </a:r>
                      <a:endParaRPr lang="zh-CN" alt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27544"/>
                  </a:ext>
                </a:extLst>
              </a:tr>
            </a:tbl>
          </a:graphicData>
        </a:graphic>
      </p:graphicFrame>
      <p:pic>
        <p:nvPicPr>
          <p:cNvPr id="1026" name="Picture 2" descr="“rgb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4578" y="2052917"/>
            <a:ext cx="3355975" cy="29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0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词嵌入（</a:t>
            </a:r>
            <a:r>
              <a:rPr lang="en-US" altLang="zh-CN" dirty="0"/>
              <a:t>Word Embeddings</a:t>
            </a:r>
            <a:r>
              <a:rPr lang="zh-CN" altLang="en-US" dirty="0"/>
              <a:t>）</a:t>
            </a:r>
          </a:p>
        </p:txBody>
      </p:sp>
      <p:pic>
        <p:nvPicPr>
          <p:cNvPr id="1026" name="Picture 2" descr="http://sebastianruder.com/content/images/2016/04/word_embeddings_col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474079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895600" y="5906571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https://indico.io/blog/visualizing-with-t-sne/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2000" y="2057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上海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2514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北京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4" idx="3"/>
          </p:cNvCxnSpPr>
          <p:nvPr/>
        </p:nvCxnSpPr>
        <p:spPr>
          <a:xfrm>
            <a:off x="1562219" y="2288233"/>
            <a:ext cx="3009781" cy="378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6" idx="3"/>
          </p:cNvCxnSpPr>
          <p:nvPr/>
        </p:nvCxnSpPr>
        <p:spPr>
          <a:xfrm>
            <a:off x="1562219" y="2745433"/>
            <a:ext cx="3009781" cy="230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5800" y="3962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高兴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800" y="4419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难过</a:t>
            </a:r>
          </a:p>
        </p:txBody>
      </p:sp>
      <p:cxnSp>
        <p:nvCxnSpPr>
          <p:cNvPr id="14" name="曲线连接符 13"/>
          <p:cNvCxnSpPr>
            <a:stCxn id="12" idx="3"/>
          </p:cNvCxnSpPr>
          <p:nvPr/>
        </p:nvCxnSpPr>
        <p:spPr>
          <a:xfrm flipV="1">
            <a:off x="1486019" y="3657600"/>
            <a:ext cx="5448181" cy="5356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3" idx="3"/>
          </p:cNvCxnSpPr>
          <p:nvPr/>
        </p:nvCxnSpPr>
        <p:spPr>
          <a:xfrm flipV="1">
            <a:off x="1486019" y="3962400"/>
            <a:ext cx="5371981" cy="688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分布式表示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100" dirty="0"/>
              <a:t>--</a:t>
            </a:r>
            <a:r>
              <a:rPr lang="zh-CN" altLang="en-US" sz="2100" dirty="0"/>
              <a:t>来自神经科学的证据</a:t>
            </a:r>
          </a:p>
        </p:txBody>
      </p:sp>
      <p:pic>
        <p:nvPicPr>
          <p:cNvPr id="2052" name="Picture 4" descr="http://i.dailymail.co.uk/i/pix/2016/04/27/17/33976AB500000578-0-The_models_show_brain_regions_related_to_meaning_of_visual_chara-a-81_14617742085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666415"/>
            <a:ext cx="7467600" cy="39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0673" y="5867400"/>
            <a:ext cx="5429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http://www.nature.com/nature/journal/v532/n7600/full/nature17637.html</a:t>
            </a:r>
          </a:p>
        </p:txBody>
      </p:sp>
    </p:spTree>
    <p:extLst>
      <p:ext uri="{BB962C8B-B14F-4D97-AF65-F5344CB8AC3E}">
        <p14:creationId xmlns:p14="http://schemas.microsoft.com/office/powerpoint/2010/main" val="1051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17603</TotalTime>
  <Words>628</Words>
  <Application>Microsoft Office PowerPoint</Application>
  <PresentationFormat>全屏显示(4:3)</PresentationFormat>
  <Paragraphs>195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华文楷体</vt:lpstr>
      <vt:lpstr>华文细黑</vt:lpstr>
      <vt:lpstr>宋体</vt:lpstr>
      <vt:lpstr>微软雅黑</vt:lpstr>
      <vt:lpstr>微软雅黑 Light</vt:lpstr>
      <vt:lpstr>Arial</vt:lpstr>
      <vt:lpstr>Calibri</vt:lpstr>
      <vt:lpstr>Cambria</vt:lpstr>
      <vt:lpstr>Helvetica</vt:lpstr>
      <vt:lpstr>Tahoma</vt:lpstr>
      <vt:lpstr>Wingdings</vt:lpstr>
      <vt:lpstr>Wingdings 3</vt:lpstr>
      <vt:lpstr>Origin</vt:lpstr>
      <vt:lpstr>神经网络与深度学习</vt:lpstr>
      <vt:lpstr>未来研究方向</vt:lpstr>
      <vt:lpstr>推荐课程</vt:lpstr>
      <vt:lpstr>推荐配置（4卡）</vt:lpstr>
      <vt:lpstr>推荐配置（8卡）</vt:lpstr>
      <vt:lpstr>语言表示</vt:lpstr>
      <vt:lpstr>一个生活中的例子：颜色</vt:lpstr>
      <vt:lpstr>词嵌入（Word Embeddings）</vt:lpstr>
      <vt:lpstr>分布式表示 --来自神经科学的证据</vt:lpstr>
      <vt:lpstr>词嵌入</vt:lpstr>
      <vt:lpstr>语言表示学习</vt:lpstr>
      <vt:lpstr>自然语言处理任务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1732</cp:revision>
  <dcterms:created xsi:type="dcterms:W3CDTF">2009-03-19T21:17:53Z</dcterms:created>
  <dcterms:modified xsi:type="dcterms:W3CDTF">2018-07-02T07:22:26Z</dcterms:modified>
</cp:coreProperties>
</file>