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7DCCCF-B2AC-472A-BD0E-9C4CD1DB11C0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FECC32-3724-4658-A55A-7924B7EB5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247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2F171-782E-422E-9FED-FC89072E352E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1E611-1BD8-4E22-A078-287B95501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197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2F171-782E-422E-9FED-FC89072E352E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1E611-1BD8-4E22-A078-287B95501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86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2F171-782E-422E-9FED-FC89072E352E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1E611-1BD8-4E22-A078-287B95501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82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2F171-782E-422E-9FED-FC89072E352E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1E611-1BD8-4E22-A078-287B95501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084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2F171-782E-422E-9FED-FC89072E352E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1E611-1BD8-4E22-A078-287B95501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491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2F171-782E-422E-9FED-FC89072E352E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1E611-1BD8-4E22-A078-287B95501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947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2F171-782E-422E-9FED-FC89072E352E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1E611-1BD8-4E22-A078-287B95501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269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2F171-782E-422E-9FED-FC89072E352E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1E611-1BD8-4E22-A078-287B95501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777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2F171-782E-422E-9FED-FC89072E352E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1E611-1BD8-4E22-A078-287B95501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245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2F171-782E-422E-9FED-FC89072E352E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1E611-1BD8-4E22-A078-287B95501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875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2F171-782E-422E-9FED-FC89072E352E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1E611-1BD8-4E22-A078-287B95501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757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2F171-782E-422E-9FED-FC89072E352E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1E611-1BD8-4E22-A078-287B95501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047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40;p13"/>
          <p:cNvSpPr txBox="1">
            <a:spLocks noGrp="1"/>
          </p:cNvSpPr>
          <p:nvPr>
            <p:ph type="ctrTitle"/>
          </p:nvPr>
        </p:nvSpPr>
        <p:spPr>
          <a:xfrm>
            <a:off x="1612078" y="2226953"/>
            <a:ext cx="8967844" cy="148289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TUGAS PROJECT </a:t>
            </a:r>
            <a:r>
              <a:rPr lang="id-ID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id-ID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d-ID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PROGRAMMING II</a:t>
            </a:r>
            <a:r>
              <a:rPr lang="id-ID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0894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96;p35"/>
          <p:cNvSpPr txBox="1">
            <a:spLocks/>
          </p:cNvSpPr>
          <p:nvPr/>
        </p:nvSpPr>
        <p:spPr>
          <a:xfrm>
            <a:off x="3251200" y="706580"/>
            <a:ext cx="4863900" cy="1159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6000" dirty="0" smtClean="0"/>
              <a:t>THANKS!</a:t>
            </a:r>
            <a:endParaRPr lang="en-US" sz="6000" dirty="0"/>
          </a:p>
        </p:txBody>
      </p:sp>
      <p:sp>
        <p:nvSpPr>
          <p:cNvPr id="5" name="Google Shape;497;p35"/>
          <p:cNvSpPr txBox="1">
            <a:spLocks/>
          </p:cNvSpPr>
          <p:nvPr/>
        </p:nvSpPr>
        <p:spPr>
          <a:xfrm>
            <a:off x="3251200" y="1866380"/>
            <a:ext cx="4863900" cy="784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1" smtClean="0"/>
              <a:t>Any questions?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895946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704;p45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900" y="1278300"/>
            <a:ext cx="1680000" cy="16800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6" name="Google Shape;704;p45"/>
          <p:cNvPicPr preferRelativeResize="0"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700" y="1278300"/>
            <a:ext cx="1680000" cy="16800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7" name="Google Shape;704;p45"/>
          <p:cNvPicPr preferRelativeResize="0"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550" y="1278300"/>
            <a:ext cx="1680000" cy="16800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9" name="Google Shape;704;p45"/>
          <p:cNvPicPr preferRelativeResize="0"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681" y="1278300"/>
            <a:ext cx="1680000" cy="16800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0" name="Google Shape;704;p45"/>
          <p:cNvPicPr preferRelativeResize="0"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900" y="1278300"/>
            <a:ext cx="1680000" cy="16800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1" name="Google Shape;702;p45"/>
          <p:cNvPicPr preferRelativeResize="0"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7400" y="1278300"/>
            <a:ext cx="1680000" cy="16800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2" name="Google Shape;703;p45"/>
          <p:cNvSpPr txBox="1"/>
          <p:nvPr/>
        </p:nvSpPr>
        <p:spPr>
          <a:xfrm>
            <a:off x="307100" y="3363610"/>
            <a:ext cx="1985600" cy="9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id-ID" sz="1600" b="1" dirty="0">
                <a:solidFill>
                  <a:schemeClr val="bg1"/>
                </a:solidFill>
                <a:latin typeface="Barlow"/>
                <a:ea typeface="Barlow"/>
                <a:cs typeface="Barlow"/>
                <a:sym typeface="Barlow"/>
              </a:rPr>
              <a:t>Muhammad Kahfi Arifin</a:t>
            </a:r>
            <a:r>
              <a:rPr lang="en" sz="2400" dirty="0">
                <a:solidFill>
                  <a:schemeClr val="bg1"/>
                </a:solidFill>
                <a:latin typeface="Barlow"/>
                <a:ea typeface="Barlow"/>
                <a:cs typeface="Barlow"/>
                <a:sym typeface="Barlow"/>
              </a:rPr>
              <a:t/>
            </a:r>
            <a:br>
              <a:rPr lang="en" sz="2400" dirty="0">
                <a:solidFill>
                  <a:schemeClr val="bg1"/>
                </a:solidFill>
                <a:latin typeface="Barlow"/>
                <a:ea typeface="Barlow"/>
                <a:cs typeface="Barlow"/>
                <a:sym typeface="Barlow"/>
              </a:rPr>
            </a:br>
            <a:r>
              <a:rPr lang="id-ID" sz="1067" dirty="0">
                <a:solidFill>
                  <a:schemeClr val="bg1"/>
                </a:solidFill>
                <a:latin typeface="Barlow"/>
                <a:ea typeface="Barlow"/>
                <a:cs typeface="Barlow"/>
                <a:sym typeface="Barlow"/>
              </a:rPr>
              <a:t>KETUA</a:t>
            </a:r>
          </a:p>
          <a:p>
            <a:pPr algn="ctr"/>
            <a:r>
              <a:rPr lang="id-ID" sz="1067" dirty="0">
                <a:solidFill>
                  <a:schemeClr val="bg1"/>
                </a:solidFill>
                <a:latin typeface="Barlow"/>
                <a:ea typeface="Barlow"/>
                <a:cs typeface="Barlow"/>
                <a:sym typeface="Barlow"/>
              </a:rPr>
              <a:t>19200768</a:t>
            </a:r>
            <a:endParaRPr sz="1067" dirty="0">
              <a:solidFill>
                <a:schemeClr val="bg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3" name="Google Shape;705;p45"/>
          <p:cNvSpPr txBox="1"/>
          <p:nvPr/>
        </p:nvSpPr>
        <p:spPr>
          <a:xfrm>
            <a:off x="2139900" y="3363610"/>
            <a:ext cx="1985600" cy="9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id-ID" sz="1600" b="1" dirty="0">
                <a:solidFill>
                  <a:schemeClr val="bg1"/>
                </a:solidFill>
                <a:latin typeface="Barlow"/>
                <a:ea typeface="Barlow"/>
                <a:cs typeface="Barlow"/>
                <a:sym typeface="Barlow"/>
              </a:rPr>
              <a:t>Tiara Allya Budi</a:t>
            </a:r>
            <a:r>
              <a:rPr lang="en" sz="2400" dirty="0">
                <a:solidFill>
                  <a:schemeClr val="bg1"/>
                </a:solidFill>
                <a:latin typeface="Barlow"/>
                <a:ea typeface="Barlow"/>
                <a:cs typeface="Barlow"/>
                <a:sym typeface="Barlow"/>
              </a:rPr>
              <a:t/>
            </a:r>
            <a:br>
              <a:rPr lang="en" sz="2400" dirty="0">
                <a:solidFill>
                  <a:schemeClr val="bg1"/>
                </a:solidFill>
                <a:latin typeface="Barlow"/>
                <a:ea typeface="Barlow"/>
                <a:cs typeface="Barlow"/>
                <a:sym typeface="Barlow"/>
              </a:rPr>
            </a:br>
            <a:r>
              <a:rPr lang="id-ID" sz="1067" dirty="0">
                <a:solidFill>
                  <a:schemeClr val="bg1"/>
                </a:solidFill>
                <a:latin typeface="Barlow"/>
                <a:ea typeface="Barlow"/>
                <a:cs typeface="Barlow"/>
                <a:sym typeface="Barlow"/>
              </a:rPr>
              <a:t>ANGGOTA</a:t>
            </a:r>
          </a:p>
          <a:p>
            <a:pPr algn="ctr"/>
            <a:r>
              <a:rPr lang="id-ID" sz="1067" dirty="0">
                <a:solidFill>
                  <a:schemeClr val="bg1"/>
                </a:solidFill>
                <a:latin typeface="Barlow"/>
                <a:ea typeface="Barlow"/>
                <a:cs typeface="Barlow"/>
                <a:sym typeface="Barlow"/>
              </a:rPr>
              <a:t>19200919</a:t>
            </a:r>
          </a:p>
          <a:p>
            <a:pPr algn="ctr"/>
            <a:endParaRPr sz="1067" dirty="0">
              <a:solidFill>
                <a:schemeClr val="bg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4" name="Google Shape;707;p45"/>
          <p:cNvSpPr txBox="1"/>
          <p:nvPr/>
        </p:nvSpPr>
        <p:spPr>
          <a:xfrm>
            <a:off x="4066750" y="3363610"/>
            <a:ext cx="1985600" cy="9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id-ID" sz="1600" b="1" dirty="0">
                <a:solidFill>
                  <a:schemeClr val="bg1"/>
                </a:solidFill>
                <a:latin typeface="Barlow"/>
                <a:ea typeface="Barlow"/>
                <a:cs typeface="Barlow"/>
                <a:sym typeface="Barlow"/>
              </a:rPr>
              <a:t>Salsabila Chintana Filia</a:t>
            </a:r>
            <a:r>
              <a:rPr lang="en" sz="2400" dirty="0">
                <a:solidFill>
                  <a:schemeClr val="bg1"/>
                </a:solidFill>
                <a:latin typeface="Barlow"/>
                <a:ea typeface="Barlow"/>
                <a:cs typeface="Barlow"/>
                <a:sym typeface="Barlow"/>
              </a:rPr>
              <a:t/>
            </a:r>
            <a:br>
              <a:rPr lang="en" sz="2400" dirty="0">
                <a:solidFill>
                  <a:schemeClr val="bg1"/>
                </a:solidFill>
                <a:latin typeface="Barlow"/>
                <a:ea typeface="Barlow"/>
                <a:cs typeface="Barlow"/>
                <a:sym typeface="Barlow"/>
              </a:rPr>
            </a:br>
            <a:r>
              <a:rPr lang="id-ID" sz="1067" dirty="0">
                <a:solidFill>
                  <a:schemeClr val="bg1"/>
                </a:solidFill>
                <a:latin typeface="Barlow"/>
                <a:ea typeface="Barlow"/>
                <a:cs typeface="Barlow"/>
                <a:sym typeface="Barlow"/>
              </a:rPr>
              <a:t>ANGGOTA</a:t>
            </a:r>
          </a:p>
          <a:p>
            <a:pPr algn="ctr"/>
            <a:r>
              <a:rPr lang="id-ID" sz="1067" dirty="0">
                <a:solidFill>
                  <a:schemeClr val="bg1"/>
                </a:solidFill>
                <a:latin typeface="Barlow"/>
                <a:ea typeface="Barlow"/>
                <a:cs typeface="Barlow"/>
                <a:sym typeface="Barlow"/>
              </a:rPr>
              <a:t>19200683</a:t>
            </a:r>
            <a:endParaRPr sz="2400" dirty="0">
              <a:solidFill>
                <a:schemeClr val="bg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5" name="Google Shape;707;p45"/>
          <p:cNvSpPr txBox="1"/>
          <p:nvPr/>
        </p:nvSpPr>
        <p:spPr>
          <a:xfrm>
            <a:off x="5965881" y="3363610"/>
            <a:ext cx="1985600" cy="9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id-ID" sz="1600" b="1" dirty="0">
                <a:solidFill>
                  <a:schemeClr val="bg1"/>
                </a:solidFill>
                <a:latin typeface="Barlow"/>
                <a:ea typeface="Barlow"/>
                <a:cs typeface="Barlow"/>
                <a:sym typeface="Barlow"/>
              </a:rPr>
              <a:t>Mohamad Eldi Rasyiddin</a:t>
            </a:r>
            <a:r>
              <a:rPr lang="en" sz="2400" dirty="0">
                <a:solidFill>
                  <a:schemeClr val="bg1"/>
                </a:solidFill>
                <a:latin typeface="Barlow"/>
                <a:ea typeface="Barlow"/>
                <a:cs typeface="Barlow"/>
                <a:sym typeface="Barlow"/>
              </a:rPr>
              <a:t/>
            </a:r>
            <a:br>
              <a:rPr lang="en" sz="2400" dirty="0">
                <a:solidFill>
                  <a:schemeClr val="bg1"/>
                </a:solidFill>
                <a:latin typeface="Barlow"/>
                <a:ea typeface="Barlow"/>
                <a:cs typeface="Barlow"/>
                <a:sym typeface="Barlow"/>
              </a:rPr>
            </a:br>
            <a:r>
              <a:rPr lang="id-ID" sz="1067" dirty="0">
                <a:solidFill>
                  <a:schemeClr val="bg1"/>
                </a:solidFill>
                <a:latin typeface="Barlow"/>
                <a:ea typeface="Barlow"/>
                <a:cs typeface="Barlow"/>
                <a:sym typeface="Barlow"/>
              </a:rPr>
              <a:t>ANGGOTA</a:t>
            </a:r>
          </a:p>
          <a:p>
            <a:pPr algn="ctr"/>
            <a:r>
              <a:rPr lang="id-ID" sz="1067" dirty="0">
                <a:solidFill>
                  <a:schemeClr val="bg1"/>
                </a:solidFill>
                <a:latin typeface="Barlow"/>
                <a:ea typeface="Barlow"/>
                <a:cs typeface="Barlow"/>
                <a:sym typeface="Barlow"/>
              </a:rPr>
              <a:t>19200272</a:t>
            </a:r>
            <a:endParaRPr sz="2400" dirty="0">
              <a:solidFill>
                <a:schemeClr val="bg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6" name="Google Shape;707;p45"/>
          <p:cNvSpPr txBox="1"/>
          <p:nvPr/>
        </p:nvSpPr>
        <p:spPr>
          <a:xfrm>
            <a:off x="7889100" y="3363610"/>
            <a:ext cx="1985600" cy="9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id-ID" sz="1600" b="1" dirty="0">
                <a:solidFill>
                  <a:schemeClr val="bg1"/>
                </a:solidFill>
                <a:latin typeface="Barlow"/>
                <a:ea typeface="Barlow"/>
                <a:cs typeface="Barlow"/>
                <a:sym typeface="Barlow"/>
              </a:rPr>
              <a:t>Jihan Fahriyah</a:t>
            </a:r>
            <a:r>
              <a:rPr lang="en" sz="2400" dirty="0">
                <a:solidFill>
                  <a:schemeClr val="bg1"/>
                </a:solidFill>
                <a:latin typeface="Barlow"/>
                <a:ea typeface="Barlow"/>
                <a:cs typeface="Barlow"/>
                <a:sym typeface="Barlow"/>
              </a:rPr>
              <a:t/>
            </a:r>
            <a:br>
              <a:rPr lang="en" sz="2400" dirty="0">
                <a:solidFill>
                  <a:schemeClr val="bg1"/>
                </a:solidFill>
                <a:latin typeface="Barlow"/>
                <a:ea typeface="Barlow"/>
                <a:cs typeface="Barlow"/>
                <a:sym typeface="Barlow"/>
              </a:rPr>
            </a:br>
            <a:r>
              <a:rPr lang="id-ID" sz="1067" dirty="0">
                <a:solidFill>
                  <a:schemeClr val="bg1"/>
                </a:solidFill>
                <a:latin typeface="Barlow"/>
                <a:ea typeface="Barlow"/>
                <a:cs typeface="Barlow"/>
                <a:sym typeface="Barlow"/>
              </a:rPr>
              <a:t>ANGGOTA</a:t>
            </a:r>
          </a:p>
          <a:p>
            <a:pPr algn="ctr"/>
            <a:r>
              <a:rPr lang="id-ID" sz="1067" dirty="0">
                <a:solidFill>
                  <a:schemeClr val="bg1"/>
                </a:solidFill>
                <a:latin typeface="Barlow"/>
                <a:ea typeface="Barlow"/>
                <a:cs typeface="Barlow"/>
                <a:sym typeface="Barlow"/>
              </a:rPr>
              <a:t>19200223</a:t>
            </a:r>
            <a:endParaRPr sz="2400" dirty="0">
              <a:solidFill>
                <a:schemeClr val="bg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7" name="Google Shape;707;p45"/>
          <p:cNvSpPr txBox="1"/>
          <p:nvPr/>
        </p:nvSpPr>
        <p:spPr>
          <a:xfrm>
            <a:off x="9784600" y="3363610"/>
            <a:ext cx="1985600" cy="9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id-ID" sz="1600" b="1" dirty="0">
                <a:solidFill>
                  <a:schemeClr val="bg1"/>
                </a:solidFill>
                <a:latin typeface="Barlow"/>
                <a:ea typeface="Barlow"/>
                <a:cs typeface="Barlow"/>
                <a:sym typeface="Barlow"/>
              </a:rPr>
              <a:t>Rian Ardiansyah</a:t>
            </a:r>
            <a:r>
              <a:rPr lang="en" sz="2400" dirty="0">
                <a:solidFill>
                  <a:schemeClr val="bg1"/>
                </a:solidFill>
                <a:latin typeface="Barlow"/>
                <a:ea typeface="Barlow"/>
                <a:cs typeface="Barlow"/>
                <a:sym typeface="Barlow"/>
              </a:rPr>
              <a:t/>
            </a:r>
            <a:br>
              <a:rPr lang="en" sz="2400" dirty="0">
                <a:solidFill>
                  <a:schemeClr val="bg1"/>
                </a:solidFill>
                <a:latin typeface="Barlow"/>
                <a:ea typeface="Barlow"/>
                <a:cs typeface="Barlow"/>
                <a:sym typeface="Barlow"/>
              </a:rPr>
            </a:br>
            <a:r>
              <a:rPr lang="id-ID" sz="1067" dirty="0">
                <a:solidFill>
                  <a:schemeClr val="bg1"/>
                </a:solidFill>
                <a:latin typeface="Barlow"/>
                <a:ea typeface="Barlow"/>
                <a:cs typeface="Barlow"/>
                <a:sym typeface="Barlow"/>
              </a:rPr>
              <a:t>ANGGOTA</a:t>
            </a:r>
          </a:p>
          <a:p>
            <a:pPr algn="ctr"/>
            <a:r>
              <a:rPr lang="id-ID" sz="1067" dirty="0">
                <a:solidFill>
                  <a:schemeClr val="bg1"/>
                </a:solidFill>
                <a:latin typeface="Barlow"/>
                <a:ea typeface="Barlow"/>
                <a:cs typeface="Barlow"/>
                <a:sym typeface="Barlow"/>
              </a:rPr>
              <a:t>19200507</a:t>
            </a:r>
            <a:endParaRPr sz="2400" dirty="0">
              <a:solidFill>
                <a:schemeClr val="bg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8" name="Google Shape;700;p45"/>
          <p:cNvSpPr txBox="1">
            <a:spLocks noGrp="1"/>
          </p:cNvSpPr>
          <p:nvPr>
            <p:ph type="title" idx="4294967295"/>
          </p:nvPr>
        </p:nvSpPr>
        <p:spPr>
          <a:xfrm>
            <a:off x="2692881" y="4747720"/>
            <a:ext cx="6851600" cy="84551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id-ID" dirty="0" smtClean="0">
                <a:solidFill>
                  <a:schemeClr val="bg1"/>
                </a:solidFill>
              </a:rPr>
              <a:t>KELOMPOK 1</a:t>
            </a:r>
            <a:endParaRPr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984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PENDAHULUAN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PT</a:t>
            </a:r>
            <a:r>
              <a:rPr lang="en-US" dirty="0" smtClean="0"/>
              <a:t>.</a:t>
            </a:r>
            <a:r>
              <a:rPr lang="id-ID" dirty="0" smtClean="0"/>
              <a:t> SKUYYPLANE</a:t>
            </a:r>
            <a:r>
              <a:rPr lang="en-US" dirty="0" smtClean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yang </a:t>
            </a:r>
            <a:r>
              <a:rPr lang="en-US" dirty="0" err="1"/>
              <a:t>bergerak</a:t>
            </a:r>
            <a:r>
              <a:rPr lang="en-US" dirty="0"/>
              <a:t> </a:t>
            </a:r>
            <a:r>
              <a:rPr lang="en-US" dirty="0" err="1"/>
              <a:t>dibidang</a:t>
            </a:r>
            <a:r>
              <a:rPr lang="en-US" dirty="0"/>
              <a:t> </a:t>
            </a:r>
            <a:r>
              <a:rPr lang="en-US" dirty="0" err="1"/>
              <a:t>penjualan</a:t>
            </a:r>
            <a:r>
              <a:rPr lang="en-US" dirty="0"/>
              <a:t> </a:t>
            </a:r>
            <a:r>
              <a:rPr lang="en-US" dirty="0" err="1"/>
              <a:t>tiket</a:t>
            </a:r>
            <a:r>
              <a:rPr lang="en-US" dirty="0"/>
              <a:t> </a:t>
            </a:r>
            <a:r>
              <a:rPr lang="en-US" dirty="0" err="1"/>
              <a:t>pesawat</a:t>
            </a:r>
            <a:r>
              <a:rPr lang="en-US" dirty="0"/>
              <a:t>. </a:t>
            </a:r>
            <a:r>
              <a:rPr lang="en-US" dirty="0" err="1"/>
              <a:t>Penjualan</a:t>
            </a:r>
            <a:r>
              <a:rPr lang="en-US" dirty="0"/>
              <a:t> </a:t>
            </a:r>
            <a:r>
              <a:rPr lang="en-US" dirty="0" err="1"/>
              <a:t>tiket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PT</a:t>
            </a:r>
            <a:r>
              <a:rPr lang="en-US" dirty="0" smtClean="0"/>
              <a:t>.</a:t>
            </a:r>
            <a:r>
              <a:rPr lang="id-ID" dirty="0" smtClean="0"/>
              <a:t> SKUYYPLANE</a:t>
            </a:r>
            <a:r>
              <a:rPr lang="en-US" dirty="0" smtClean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sehari</a:t>
            </a:r>
            <a:r>
              <a:rPr lang="en-US" dirty="0"/>
              <a:t> </a:t>
            </a:r>
            <a:r>
              <a:rPr lang="en-US" dirty="0" err="1"/>
              <a:t>mencapai</a:t>
            </a:r>
            <a:r>
              <a:rPr lang="en-US" dirty="0"/>
              <a:t> 50 </a:t>
            </a:r>
            <a:r>
              <a:rPr lang="en-US" dirty="0" err="1"/>
              <a:t>hingga</a:t>
            </a:r>
            <a:r>
              <a:rPr lang="en-US" dirty="0"/>
              <a:t> 100 </a:t>
            </a:r>
            <a:r>
              <a:rPr lang="en-US" dirty="0" err="1"/>
              <a:t>buah</a:t>
            </a:r>
            <a:r>
              <a:rPr lang="en-US" dirty="0"/>
              <a:t> </a:t>
            </a:r>
            <a:r>
              <a:rPr lang="en-US" dirty="0" err="1"/>
              <a:t>tiket</a:t>
            </a:r>
            <a:r>
              <a:rPr lang="en-US" dirty="0"/>
              <a:t> yang </a:t>
            </a:r>
            <a:r>
              <a:rPr lang="en-US" dirty="0" err="1"/>
              <a:t>terjual</a:t>
            </a:r>
            <a:r>
              <a:rPr lang="en-US" dirty="0"/>
              <a:t>. </a:t>
            </a:r>
            <a:r>
              <a:rPr lang="en-US" dirty="0" err="1"/>
              <a:t>Adapun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pemesanan</a:t>
            </a:r>
            <a:r>
              <a:rPr lang="en-US" dirty="0"/>
              <a:t> </a:t>
            </a:r>
            <a:r>
              <a:rPr lang="en-US" dirty="0" err="1"/>
              <a:t>tiket</a:t>
            </a:r>
            <a:r>
              <a:rPr lang="en-US" dirty="0"/>
              <a:t> yang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calon</a:t>
            </a:r>
            <a:r>
              <a:rPr lang="en-US" dirty="0"/>
              <a:t> </a:t>
            </a:r>
            <a:r>
              <a:rPr lang="en-US" dirty="0" err="1"/>
              <a:t>penumpang</a:t>
            </a:r>
            <a:r>
              <a:rPr lang="en-US" dirty="0"/>
              <a:t> 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telepon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mendatangi</a:t>
            </a:r>
            <a:r>
              <a:rPr lang="en-US" dirty="0"/>
              <a:t> PT</a:t>
            </a:r>
            <a:r>
              <a:rPr lang="en-US" dirty="0" smtClean="0"/>
              <a:t>.</a:t>
            </a:r>
            <a:r>
              <a:rPr lang="id-ID" dirty="0" smtClean="0"/>
              <a:t> SKUYYPLANE</a:t>
            </a:r>
            <a:r>
              <a:rPr lang="en-US" dirty="0" smtClean="0"/>
              <a:t>,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pengurus</a:t>
            </a:r>
            <a:r>
              <a:rPr lang="en-US" dirty="0"/>
              <a:t> </a:t>
            </a:r>
            <a:r>
              <a:rPr lang="en-US" dirty="0" err="1"/>
              <a:t>penjualan</a:t>
            </a:r>
            <a:r>
              <a:rPr lang="en-US" dirty="0"/>
              <a:t> </a:t>
            </a:r>
            <a:r>
              <a:rPr lang="en-US" dirty="0" err="1"/>
              <a:t>tiket</a:t>
            </a:r>
            <a:r>
              <a:rPr lang="en-US" dirty="0"/>
              <a:t> </a:t>
            </a:r>
            <a:r>
              <a:rPr lang="en-US" dirty="0" err="1"/>
              <a:t>mencatat</a:t>
            </a:r>
            <a:r>
              <a:rPr lang="en-US" dirty="0"/>
              <a:t> data </a:t>
            </a:r>
            <a:r>
              <a:rPr lang="en-US" dirty="0" err="1"/>
              <a:t>calon</a:t>
            </a:r>
            <a:r>
              <a:rPr lang="en-US" dirty="0"/>
              <a:t> </a:t>
            </a:r>
            <a:r>
              <a:rPr lang="en-US" dirty="0" err="1"/>
              <a:t>penumpang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kedalam</a:t>
            </a:r>
            <a:r>
              <a:rPr lang="en-US" dirty="0"/>
              <a:t> nota.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memindahkannya</a:t>
            </a:r>
            <a:r>
              <a:rPr lang="en-US" dirty="0"/>
              <a:t> </a:t>
            </a:r>
            <a:r>
              <a:rPr lang="en-US" dirty="0" err="1"/>
              <a:t>kedalam</a:t>
            </a:r>
            <a:r>
              <a:rPr lang="en-US" dirty="0"/>
              <a:t> Microsoft Office Excel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kurang</a:t>
            </a:r>
            <a:r>
              <a:rPr lang="en-US" dirty="0"/>
              <a:t> </a:t>
            </a:r>
            <a:r>
              <a:rPr lang="en-US" dirty="0" err="1"/>
              <a:t>efektif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efisien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pembuatan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laporan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54726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solidFill>
                  <a:schemeClr val="bg1"/>
                </a:solidFill>
              </a:rPr>
              <a:t>ANALISA SISTEM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 algn="just"/>
            <a:r>
              <a:rPr lang="en-US" dirty="0" err="1">
                <a:solidFill>
                  <a:schemeClr val="bg1"/>
                </a:solidFill>
              </a:rPr>
              <a:t>Prosedur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Pemesanan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Tiket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pPr marL="0" indent="0" algn="just">
              <a:buNone/>
            </a:pPr>
            <a:r>
              <a:rPr lang="en-US" dirty="0" err="1">
                <a:solidFill>
                  <a:schemeClr val="bg1"/>
                </a:solidFill>
              </a:rPr>
              <a:t>Pada</a:t>
            </a:r>
            <a:r>
              <a:rPr lang="en-US" dirty="0">
                <a:solidFill>
                  <a:schemeClr val="bg1"/>
                </a:solidFill>
              </a:rPr>
              <a:t> proses </a:t>
            </a:r>
            <a:r>
              <a:rPr lang="en-US" dirty="0" err="1">
                <a:solidFill>
                  <a:schemeClr val="bg1"/>
                </a:solidFill>
              </a:rPr>
              <a:t>ini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pemesan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memberikan</a:t>
            </a:r>
            <a:r>
              <a:rPr lang="en-US" dirty="0">
                <a:solidFill>
                  <a:schemeClr val="bg1"/>
                </a:solidFill>
              </a:rPr>
              <a:t> data </a:t>
            </a:r>
            <a:r>
              <a:rPr lang="en-US" dirty="0" err="1">
                <a:solidFill>
                  <a:schemeClr val="bg1"/>
                </a:solidFill>
              </a:rPr>
              <a:t>calon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penumpang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didalam</a:t>
            </a:r>
            <a:r>
              <a:rPr lang="en-US" dirty="0">
                <a:solidFill>
                  <a:schemeClr val="bg1"/>
                </a:solidFill>
              </a:rPr>
              <a:t> form </a:t>
            </a:r>
            <a:r>
              <a:rPr lang="en-US" dirty="0" err="1">
                <a:solidFill>
                  <a:schemeClr val="bg1"/>
                </a:solidFill>
              </a:rPr>
              <a:t>pemesanan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kebagian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tiketing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Selanjutnnya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pemesan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diberikan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informasi</a:t>
            </a:r>
            <a:r>
              <a:rPr lang="en-US" dirty="0">
                <a:solidFill>
                  <a:schemeClr val="bg1"/>
                </a:solidFill>
              </a:rPr>
              <a:t> data </a:t>
            </a:r>
            <a:r>
              <a:rPr lang="en-US" dirty="0" err="1">
                <a:solidFill>
                  <a:schemeClr val="bg1"/>
                </a:solidFill>
              </a:rPr>
              <a:t>penerbangan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berupa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jadwal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rute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dan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harga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Apabila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pemesan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setuju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dangan</a:t>
            </a:r>
            <a:r>
              <a:rPr lang="en-US" dirty="0">
                <a:solidFill>
                  <a:schemeClr val="bg1"/>
                </a:solidFill>
              </a:rPr>
              <a:t> data </a:t>
            </a:r>
            <a:r>
              <a:rPr lang="en-US" dirty="0" err="1">
                <a:solidFill>
                  <a:schemeClr val="bg1"/>
                </a:solidFill>
              </a:rPr>
              <a:t>penerbangan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maka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pemesan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memberikan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informasi</a:t>
            </a:r>
            <a:r>
              <a:rPr lang="en-US" dirty="0">
                <a:solidFill>
                  <a:schemeClr val="bg1"/>
                </a:solidFill>
              </a:rPr>
              <a:t> agar data </a:t>
            </a:r>
            <a:r>
              <a:rPr lang="en-US" dirty="0" err="1">
                <a:solidFill>
                  <a:schemeClr val="bg1"/>
                </a:solidFill>
              </a:rPr>
              <a:t>penumpang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direservasi</a:t>
            </a:r>
            <a:r>
              <a:rPr lang="en-US" dirty="0">
                <a:solidFill>
                  <a:schemeClr val="bg1"/>
                </a:solidFill>
              </a:rPr>
              <a:t>. data </a:t>
            </a:r>
            <a:r>
              <a:rPr lang="en-US" dirty="0" err="1">
                <a:solidFill>
                  <a:schemeClr val="bg1"/>
                </a:solidFill>
              </a:rPr>
              <a:t>calon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penumpang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diproses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oleh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bagian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tiketing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untuk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dijadikan</a:t>
            </a:r>
            <a:r>
              <a:rPr lang="en-US" dirty="0">
                <a:solidFill>
                  <a:schemeClr val="bg1"/>
                </a:solidFill>
              </a:rPr>
              <a:t> data </a:t>
            </a:r>
            <a:r>
              <a:rPr lang="en-US" dirty="0" err="1">
                <a:solidFill>
                  <a:schemeClr val="bg1"/>
                </a:solidFill>
              </a:rPr>
              <a:t>pemesanan</a:t>
            </a:r>
            <a:r>
              <a:rPr lang="en-US" dirty="0">
                <a:solidFill>
                  <a:schemeClr val="bg1"/>
                </a:solidFill>
              </a:rPr>
              <a:t> yang </a:t>
            </a:r>
            <a:r>
              <a:rPr lang="en-US" dirty="0" err="1">
                <a:solidFill>
                  <a:schemeClr val="bg1"/>
                </a:solidFill>
              </a:rPr>
              <a:t>akan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disimpan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kedalam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arsip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pemesanan</a:t>
            </a:r>
            <a:r>
              <a:rPr lang="en-US" dirty="0">
                <a:solidFill>
                  <a:schemeClr val="bg1"/>
                </a:solidFill>
              </a:rPr>
              <a:t> yang </a:t>
            </a:r>
            <a:r>
              <a:rPr lang="en-US" dirty="0" err="1">
                <a:solidFill>
                  <a:schemeClr val="bg1"/>
                </a:solidFill>
              </a:rPr>
              <a:t>nantinya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diproses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kedalam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pembuatan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tiket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Jika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pemesan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tidak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setuju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dengan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informasi</a:t>
            </a:r>
            <a:r>
              <a:rPr lang="en-US" dirty="0">
                <a:solidFill>
                  <a:schemeClr val="bg1"/>
                </a:solidFill>
              </a:rPr>
              <a:t> data </a:t>
            </a:r>
            <a:r>
              <a:rPr lang="en-US" dirty="0" err="1">
                <a:solidFill>
                  <a:schemeClr val="bg1"/>
                </a:solidFill>
              </a:rPr>
              <a:t>penerbangan</a:t>
            </a:r>
            <a:r>
              <a:rPr lang="en-US" dirty="0">
                <a:solidFill>
                  <a:schemeClr val="bg1"/>
                </a:solidFill>
              </a:rPr>
              <a:t> yang </a:t>
            </a:r>
            <a:r>
              <a:rPr lang="en-US" dirty="0" err="1">
                <a:solidFill>
                  <a:schemeClr val="bg1"/>
                </a:solidFill>
              </a:rPr>
              <a:t>sudah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diberikan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biasanya</a:t>
            </a:r>
            <a:r>
              <a:rPr lang="en-US" dirty="0">
                <a:solidFill>
                  <a:schemeClr val="bg1"/>
                </a:solidFill>
              </a:rPr>
              <a:t> data </a:t>
            </a:r>
            <a:r>
              <a:rPr lang="en-US" dirty="0" err="1">
                <a:solidFill>
                  <a:schemeClr val="bg1"/>
                </a:solidFill>
              </a:rPr>
              <a:t>pemesanan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tetap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disimpan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kedalam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arsip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pemesanan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dalam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batas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waktu</a:t>
            </a:r>
            <a:r>
              <a:rPr lang="en-US" dirty="0">
                <a:solidFill>
                  <a:schemeClr val="bg1"/>
                </a:solidFill>
              </a:rPr>
              <a:t> yang </a:t>
            </a:r>
            <a:r>
              <a:rPr lang="en-US" dirty="0" err="1">
                <a:solidFill>
                  <a:schemeClr val="bg1"/>
                </a:solidFill>
              </a:rPr>
              <a:t>ditentukan</a:t>
            </a:r>
            <a:r>
              <a:rPr lang="en-US" dirty="0">
                <a:solidFill>
                  <a:schemeClr val="bg1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579009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solidFill>
                  <a:schemeClr val="bg1"/>
                </a:solidFill>
              </a:rPr>
              <a:t>ANALISA SISTEM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 algn="just"/>
            <a:r>
              <a:rPr lang="en-US" dirty="0" err="1">
                <a:solidFill>
                  <a:schemeClr val="bg1"/>
                </a:solidFill>
              </a:rPr>
              <a:t>Prosedur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Pembuatan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TIket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pPr marL="0" indent="0" algn="just">
              <a:buNone/>
            </a:pPr>
            <a:r>
              <a:rPr lang="en-US" dirty="0" err="1">
                <a:solidFill>
                  <a:schemeClr val="bg1"/>
                </a:solidFill>
              </a:rPr>
              <a:t>Pada</a:t>
            </a:r>
            <a:r>
              <a:rPr lang="en-US" dirty="0">
                <a:solidFill>
                  <a:schemeClr val="bg1"/>
                </a:solidFill>
              </a:rPr>
              <a:t> proses </a:t>
            </a:r>
            <a:r>
              <a:rPr lang="en-US" dirty="0" err="1">
                <a:solidFill>
                  <a:schemeClr val="bg1"/>
                </a:solidFill>
              </a:rPr>
              <a:t>ini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cetak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tiket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dilakukan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dengan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melihat</a:t>
            </a:r>
            <a:r>
              <a:rPr lang="en-US" dirty="0">
                <a:solidFill>
                  <a:schemeClr val="bg1"/>
                </a:solidFill>
              </a:rPr>
              <a:t> data </a:t>
            </a:r>
            <a:r>
              <a:rPr lang="en-US" dirty="0" err="1">
                <a:solidFill>
                  <a:schemeClr val="bg1"/>
                </a:solidFill>
              </a:rPr>
              <a:t>pemesanan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melalui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arsip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pemesanan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melihat</a:t>
            </a:r>
            <a:r>
              <a:rPr lang="en-US" dirty="0">
                <a:solidFill>
                  <a:schemeClr val="bg1"/>
                </a:solidFill>
              </a:rPr>
              <a:t> data </a:t>
            </a:r>
            <a:r>
              <a:rPr lang="en-US" dirty="0" err="1">
                <a:solidFill>
                  <a:schemeClr val="bg1"/>
                </a:solidFill>
              </a:rPr>
              <a:t>penerbangan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melalui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arsip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penerbangan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Selanjutnya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tiket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diberikan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kebagian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kasir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bagian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kasir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membuat</a:t>
            </a:r>
            <a:r>
              <a:rPr lang="en-US" dirty="0">
                <a:solidFill>
                  <a:schemeClr val="bg1"/>
                </a:solidFill>
              </a:rPr>
              <a:t> invoice </a:t>
            </a:r>
            <a:r>
              <a:rPr lang="en-US" dirty="0" err="1">
                <a:solidFill>
                  <a:schemeClr val="bg1"/>
                </a:solidFill>
              </a:rPr>
              <a:t>berdasarkan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tiket</a:t>
            </a:r>
            <a:r>
              <a:rPr lang="en-US" dirty="0">
                <a:solidFill>
                  <a:schemeClr val="bg1"/>
                </a:solidFill>
              </a:rPr>
              <a:t> yang </a:t>
            </a:r>
            <a:r>
              <a:rPr lang="en-US" dirty="0" err="1">
                <a:solidFill>
                  <a:schemeClr val="bg1"/>
                </a:solidFill>
              </a:rPr>
              <a:t>sudah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dicetak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untuk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menyesuaikan</a:t>
            </a:r>
            <a:r>
              <a:rPr lang="en-US" dirty="0">
                <a:solidFill>
                  <a:schemeClr val="bg1"/>
                </a:solidFill>
              </a:rPr>
              <a:t> total </a:t>
            </a:r>
            <a:r>
              <a:rPr lang="en-US" dirty="0" err="1">
                <a:solidFill>
                  <a:schemeClr val="bg1"/>
                </a:solidFill>
              </a:rPr>
              <a:t>harga</a:t>
            </a:r>
            <a:r>
              <a:rPr lang="en-US" dirty="0">
                <a:solidFill>
                  <a:schemeClr val="bg1"/>
                </a:solidFill>
              </a:rPr>
              <a:t> yang </a:t>
            </a:r>
            <a:r>
              <a:rPr lang="en-US" dirty="0" err="1">
                <a:solidFill>
                  <a:schemeClr val="bg1"/>
                </a:solidFill>
              </a:rPr>
              <a:t>tertera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ditiket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setelah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bagian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kasir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menerima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pembayaran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dari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pemesan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maka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bagian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kasir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memberikan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tiket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dan</a:t>
            </a:r>
            <a:r>
              <a:rPr lang="en-US" dirty="0">
                <a:solidFill>
                  <a:schemeClr val="bg1"/>
                </a:solidFill>
              </a:rPr>
              <a:t> invoice </a:t>
            </a:r>
            <a:r>
              <a:rPr lang="en-US" dirty="0" err="1">
                <a:solidFill>
                  <a:schemeClr val="bg1"/>
                </a:solidFill>
              </a:rPr>
              <a:t>sebagai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bukti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pembayaran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tiket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kepada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pemesan</a:t>
            </a:r>
            <a:r>
              <a:rPr lang="en-US" dirty="0">
                <a:solidFill>
                  <a:schemeClr val="bg1"/>
                </a:solidFill>
              </a:rPr>
              <a:t>. data invoice </a:t>
            </a:r>
            <a:r>
              <a:rPr lang="en-US" dirty="0" err="1">
                <a:solidFill>
                  <a:schemeClr val="bg1"/>
                </a:solidFill>
              </a:rPr>
              <a:t>akan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disimpan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kedalam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arsip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pembayaran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untuk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dijadikan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sebagai</a:t>
            </a:r>
            <a:r>
              <a:rPr lang="en-US" dirty="0">
                <a:solidFill>
                  <a:schemeClr val="bg1"/>
                </a:solidFill>
              </a:rPr>
              <a:t> data </a:t>
            </a:r>
            <a:r>
              <a:rPr lang="en-US" dirty="0" err="1">
                <a:solidFill>
                  <a:schemeClr val="bg1"/>
                </a:solidFill>
              </a:rPr>
              <a:t>pembayaran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tiket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disimpan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kedalam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arsip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tiket</a:t>
            </a:r>
            <a:r>
              <a:rPr lang="en-US" dirty="0">
                <a:solidFill>
                  <a:schemeClr val="bg1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563734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solidFill>
                  <a:schemeClr val="bg1"/>
                </a:solidFill>
              </a:rPr>
              <a:t>ANALISA SISTEM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dirty="0" err="1">
                <a:solidFill>
                  <a:schemeClr val="bg1"/>
                </a:solidFill>
              </a:rPr>
              <a:t>Prosedur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Pembuatan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Laporan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Penjualan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pPr marL="0" indent="0" algn="just">
              <a:buNone/>
            </a:pPr>
            <a:r>
              <a:rPr lang="en-US" dirty="0" err="1">
                <a:solidFill>
                  <a:schemeClr val="bg1"/>
                </a:solidFill>
              </a:rPr>
              <a:t>Dalam</a:t>
            </a:r>
            <a:r>
              <a:rPr lang="en-US" dirty="0">
                <a:solidFill>
                  <a:schemeClr val="bg1"/>
                </a:solidFill>
              </a:rPr>
              <a:t> proses </a:t>
            </a:r>
            <a:r>
              <a:rPr lang="en-US" dirty="0" err="1">
                <a:solidFill>
                  <a:schemeClr val="bg1"/>
                </a:solidFill>
              </a:rPr>
              <a:t>ini</a:t>
            </a:r>
            <a:r>
              <a:rPr lang="en-US" dirty="0">
                <a:solidFill>
                  <a:schemeClr val="bg1"/>
                </a:solidFill>
              </a:rPr>
              <a:t>, admin </a:t>
            </a:r>
            <a:r>
              <a:rPr lang="en-US" dirty="0" err="1">
                <a:solidFill>
                  <a:schemeClr val="bg1"/>
                </a:solidFill>
              </a:rPr>
              <a:t>akan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melakukan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pembuatan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seluruh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laporan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transaksi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Seperti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laporan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penumpang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laporan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penjualan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tiket</a:t>
            </a:r>
            <a:r>
              <a:rPr lang="en-US" dirty="0">
                <a:solidFill>
                  <a:schemeClr val="bg1"/>
                </a:solidFill>
              </a:rPr>
              <a:t> yang </a:t>
            </a:r>
            <a:r>
              <a:rPr lang="en-US" dirty="0" err="1">
                <a:solidFill>
                  <a:schemeClr val="bg1"/>
                </a:solidFill>
              </a:rPr>
              <a:t>akan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diolah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diarsip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dan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dilaporkan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langsuk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kepata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pimpinan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 lvl="0" algn="just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23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PROSES BISNIS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id-ID" dirty="0" smtClean="0"/>
              <a:t>SKUYYPLANE</a:t>
            </a:r>
            <a:r>
              <a:rPr lang="en-US" dirty="0" smtClean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penjualan</a:t>
            </a:r>
            <a:r>
              <a:rPr lang="en-US" dirty="0"/>
              <a:t> </a:t>
            </a:r>
            <a:r>
              <a:rPr lang="en-US" dirty="0" err="1"/>
              <a:t>tiket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paket</a:t>
            </a:r>
            <a:r>
              <a:rPr lang="en-US" dirty="0"/>
              <a:t> </a:t>
            </a:r>
            <a:r>
              <a:rPr lang="en-US" dirty="0" err="1"/>
              <a:t>perjalanan</a:t>
            </a:r>
            <a:r>
              <a:rPr lang="en-US" dirty="0"/>
              <a:t> domestic </a:t>
            </a:r>
            <a:r>
              <a:rPr lang="en-US" dirty="0" err="1"/>
              <a:t>dan</a:t>
            </a:r>
            <a:r>
              <a:rPr lang="en-US" dirty="0"/>
              <a:t> international. Perusahaan </a:t>
            </a:r>
            <a:r>
              <a:rPr lang="en-US" dirty="0" err="1"/>
              <a:t>ini</a:t>
            </a:r>
            <a:r>
              <a:rPr lang="en-US" dirty="0"/>
              <a:t> juga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jasa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perjalanan</a:t>
            </a:r>
            <a:r>
              <a:rPr lang="en-US" dirty="0"/>
              <a:t> travel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 smtClean="0"/>
              <a:t>rapa</a:t>
            </a:r>
            <a:r>
              <a:rPr lang="en-US" dirty="0" smtClean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membantu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merincikan</a:t>
            </a:r>
            <a:r>
              <a:rPr lang="en-US" dirty="0"/>
              <a:t> </a:t>
            </a:r>
            <a:r>
              <a:rPr lang="en-US" dirty="0" err="1"/>
              <a:t>paket</a:t>
            </a:r>
            <a:r>
              <a:rPr lang="en-US" dirty="0"/>
              <a:t> </a:t>
            </a:r>
            <a:r>
              <a:rPr lang="en-US" dirty="0" err="1"/>
              <a:t>perjalanan</a:t>
            </a:r>
            <a:r>
              <a:rPr lang="en-US" dirty="0"/>
              <a:t> yang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. </a:t>
            </a:r>
            <a:r>
              <a:rPr lang="id-ID" dirty="0" smtClean="0"/>
              <a:t>SKUYYPLANE</a:t>
            </a:r>
            <a:r>
              <a:rPr lang="en-US" dirty="0" smtClean="0"/>
              <a:t> </a:t>
            </a:r>
            <a:r>
              <a:rPr lang="en-US" dirty="0"/>
              <a:t>juga </a:t>
            </a:r>
            <a:r>
              <a:rPr lang="en-US" dirty="0" err="1"/>
              <a:t>menyiapkan</a:t>
            </a:r>
            <a:r>
              <a:rPr lang="en-US" dirty="0"/>
              <a:t> </a:t>
            </a:r>
            <a:r>
              <a:rPr lang="en-US" dirty="0" err="1"/>
              <a:t>paket</a:t>
            </a:r>
            <a:r>
              <a:rPr lang="en-US" dirty="0"/>
              <a:t> </a:t>
            </a:r>
            <a:r>
              <a:rPr lang="en-US" dirty="0" err="1"/>
              <a:t>berlibur</a:t>
            </a:r>
            <a:r>
              <a:rPr lang="en-US" dirty="0"/>
              <a:t>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termasuk</a:t>
            </a:r>
            <a:r>
              <a:rPr lang="en-US" dirty="0"/>
              <a:t> </a:t>
            </a:r>
            <a:r>
              <a:rPr lang="en-US" dirty="0" err="1"/>
              <a:t>paket</a:t>
            </a:r>
            <a:r>
              <a:rPr lang="en-US" dirty="0"/>
              <a:t> </a:t>
            </a:r>
            <a:r>
              <a:rPr lang="en-US" dirty="0" err="1"/>
              <a:t>perjalanan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XYZrapa</a:t>
            </a:r>
            <a:r>
              <a:rPr lang="en-US" dirty="0"/>
              <a:t> </a:t>
            </a:r>
            <a:r>
              <a:rPr lang="en-US" dirty="0" err="1"/>
              <a:t>tempat</a:t>
            </a:r>
            <a:r>
              <a:rPr lang="en-US" dirty="0"/>
              <a:t>, </a:t>
            </a:r>
            <a:r>
              <a:rPr lang="en-US" dirty="0" err="1"/>
              <a:t>menginap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out bound</a:t>
            </a:r>
          </a:p>
        </p:txBody>
      </p:sp>
    </p:spTree>
    <p:extLst>
      <p:ext uri="{BB962C8B-B14F-4D97-AF65-F5344CB8AC3E}">
        <p14:creationId xmlns:p14="http://schemas.microsoft.com/office/powerpoint/2010/main" val="3299005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TAMPILAN WEBSITE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0862" y="1789164"/>
            <a:ext cx="9308248" cy="484074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810579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KESIMPULAN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pengimputan</a:t>
            </a:r>
            <a:r>
              <a:rPr lang="en-US" dirty="0"/>
              <a:t> </a:t>
            </a:r>
            <a:r>
              <a:rPr lang="en-US" dirty="0" err="1"/>
              <a:t>laporan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smtClean="0"/>
              <a:t>PT.</a:t>
            </a:r>
            <a:r>
              <a:rPr lang="id-ID" dirty="0" smtClean="0"/>
              <a:t> SKUYYPLANE</a:t>
            </a:r>
            <a:r>
              <a:rPr lang="en-US" dirty="0" err="1" smtClean="0"/>
              <a:t>masih</a:t>
            </a:r>
            <a:r>
              <a:rPr lang="en-US" dirty="0" smtClean="0"/>
              <a:t>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standar</a:t>
            </a:r>
            <a:r>
              <a:rPr lang="en-US" dirty="0"/>
              <a:t>. </a:t>
            </a:r>
            <a:r>
              <a:rPr lang="en-US" dirty="0" err="1"/>
              <a:t>Pembuatan</a:t>
            </a:r>
            <a:r>
              <a:rPr lang="en-US" dirty="0"/>
              <a:t> </a:t>
            </a:r>
            <a:r>
              <a:rPr lang="en-US" dirty="0" err="1"/>
              <a:t>laporan</a:t>
            </a:r>
            <a:r>
              <a:rPr lang="en-US" dirty="0"/>
              <a:t>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manual yang </a:t>
            </a:r>
            <a:r>
              <a:rPr lang="en-US" dirty="0" err="1"/>
              <a:t>dicatat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pun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penginputan</a:t>
            </a:r>
            <a:r>
              <a:rPr lang="en-US" dirty="0"/>
              <a:t> </a:t>
            </a:r>
            <a:r>
              <a:rPr lang="en-US" dirty="0" err="1"/>
              <a:t>standar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Microsoft Excel </a:t>
            </a:r>
            <a:r>
              <a:rPr lang="en-US" dirty="0" err="1"/>
              <a:t>sehingga</a:t>
            </a:r>
            <a:r>
              <a:rPr lang="en-US" dirty="0"/>
              <a:t> data </a:t>
            </a:r>
            <a:r>
              <a:rPr lang="en-US" dirty="0" err="1"/>
              <a:t>laporan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terkadang</a:t>
            </a:r>
            <a:r>
              <a:rPr lang="en-US" dirty="0"/>
              <a:t> </a:t>
            </a:r>
            <a:r>
              <a:rPr lang="en-US" dirty="0" err="1"/>
              <a:t>terhapus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pun </a:t>
            </a:r>
            <a:r>
              <a:rPr lang="en-US" dirty="0" err="1"/>
              <a:t>tercecer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penyimpananya</a:t>
            </a:r>
            <a:r>
              <a:rPr lang="en-US" dirty="0"/>
              <a:t>. Data yang </a:t>
            </a:r>
            <a:r>
              <a:rPr lang="en-US" dirty="0" err="1"/>
              <a:t>disimpan</a:t>
            </a:r>
            <a:r>
              <a:rPr lang="en-US" dirty="0"/>
              <a:t> </a:t>
            </a:r>
            <a:r>
              <a:rPr lang="en-US" dirty="0" err="1"/>
              <a:t>memang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password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username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siapaun</a:t>
            </a:r>
            <a:r>
              <a:rPr lang="en-US" dirty="0"/>
              <a:t> yang </a:t>
            </a:r>
            <a:r>
              <a:rPr lang="en-US" dirty="0" err="1"/>
              <a:t>mengetahui</a:t>
            </a:r>
            <a:r>
              <a:rPr lang="en-US" dirty="0"/>
              <a:t> password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membuka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melihatnya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485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465</Words>
  <Application>Microsoft Office PowerPoint</Application>
  <PresentationFormat>Widescreen</PresentationFormat>
  <Paragraphs>32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Barlow</vt:lpstr>
      <vt:lpstr>Calibri</vt:lpstr>
      <vt:lpstr>Calibri Light</vt:lpstr>
      <vt:lpstr>Times New Roman</vt:lpstr>
      <vt:lpstr>Office Theme</vt:lpstr>
      <vt:lpstr>TUGAS PROJECT  WEB PROGRAMMING II </vt:lpstr>
      <vt:lpstr>KELOMPOK 1</vt:lpstr>
      <vt:lpstr>PENDAHULUAN</vt:lpstr>
      <vt:lpstr>ANALISA SISTEM</vt:lpstr>
      <vt:lpstr>ANALISA SISTEM</vt:lpstr>
      <vt:lpstr>ANALISA SISTEM</vt:lpstr>
      <vt:lpstr>PROSES BISNIS</vt:lpstr>
      <vt:lpstr>TAMPILAN WEBSITE</vt:lpstr>
      <vt:lpstr>KESIMPULAN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6</cp:revision>
  <dcterms:created xsi:type="dcterms:W3CDTF">2022-01-06T06:32:58Z</dcterms:created>
  <dcterms:modified xsi:type="dcterms:W3CDTF">2022-01-06T07:14:51Z</dcterms:modified>
</cp:coreProperties>
</file>