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1"/>
    <p:restoredTop sz="94694"/>
  </p:normalViewPr>
  <p:slideViewPr>
    <p:cSldViewPr snapToGrid="0">
      <p:cViewPr>
        <p:scale>
          <a:sx n="89" d="100"/>
          <a:sy n="89" d="100"/>
        </p:scale>
        <p:origin x="8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7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2C02-13A3-0B44-86E3-548B09261B4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53D7-F9AE-1740-9C38-83D44E4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D32AE87-D54C-3849-4A18-BD5CB3BF3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DEA2D-1B11-97C0-E820-AA61CC96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894B-CA3A-D863-2796-5068EDC3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8E1C-304F-7F51-55BE-D17F659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2E44-476E-C880-C883-4067461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DE7-7ACC-AED4-C199-BA779AC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289-6BBF-3080-0DCA-EB4AD4FB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41C9-01E6-00CF-7CD1-A2899B0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DD1-4BA7-114B-B448-6102F258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48B6-BB82-A891-DF4C-0986DEC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27DF-E7E3-C68B-5939-9DADF97A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1ABC1-8540-8A75-102A-ACB56948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9BA1-6E42-1E63-0E4D-66FA91E7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E3C1-A14C-C912-784F-54125A4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9452-679B-D701-5D70-563A4A3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D9FA-D5FE-E8A0-4F7D-64E8747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A79-D37B-8D06-FB98-F0D611D1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18255"/>
            <a:ext cx="8763000" cy="1365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458C-86BE-7E84-F263-6BB6D17A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609456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F210-02AC-83A8-883F-024AA11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2276" y="6370894"/>
            <a:ext cx="2743200" cy="365125"/>
          </a:xfrm>
        </p:spPr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F177-D5F7-82BA-CA30-058D383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646" y="637089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14C9-4DDC-DB0B-5794-CC08E32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617" y="6356350"/>
            <a:ext cx="2743200" cy="365125"/>
          </a:xfrm>
        </p:spPr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A00-8CB6-05D9-5735-6FD415A2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897D-71AC-7D07-883A-481DC35A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B1AC-F019-3AED-EC68-CF8A68C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73AF-14B9-D0E1-1D21-B8C6CF6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4963-02DF-A17D-4425-3A5768C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2ABB-A5AE-5F7B-7787-4700567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064F-6545-A484-3FD6-5B8B8095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9691-0DF9-1E7D-8819-F3A54280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0C10-B176-4D11-A443-43DADCEC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DE56-14DB-0F79-668F-2D3ED3A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3904-FB90-7ECD-FB77-27F2219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CE9-8715-D912-1584-6B368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B99-B146-E75C-2327-BBB1E639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8002-36B0-EF26-95EB-0E3695A7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C97-2ECE-EB47-D69F-3987231B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6AF28-28C4-B81F-B761-5E5362B9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0AB9-D437-49DD-6D66-145739D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A746-0854-9C2D-3A03-9690FC7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76A2-9E57-F0B1-6654-96D25D6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27A5-A414-8E9A-AA04-847E8E5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F108-88EC-9D43-15F8-512968C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574C1-2B9A-05F9-D72E-679B781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FD39-9AB0-A46C-F398-68EC34A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BBC05-E1B4-5472-F1EF-879743B5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B3FDA-4477-2B58-FED7-463B7E4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FD2D-EA66-34D5-B92F-A61CD864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EFBA-FA42-59D7-52AF-FF8F4659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4E3-B6FB-6BBC-5837-1316204D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2977-9346-AF13-6D51-25A006AB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59BB-27EE-D25F-8DC4-1D59489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0458-DC33-AF70-BB82-4E16496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103A-10A1-F218-CCBC-7B25DDA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791-1237-878E-919A-C5067914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95C6-606E-5C9E-146A-2D99743B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1C65-F172-FC06-644C-66311EF6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0312-C008-0401-2980-0807416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EBA9-09E3-41AE-E6EF-3A572C0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13CB-8B45-64CF-5F6C-4218F0C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3554607-FB02-E491-C4AD-FC88B39DAEF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4235-FC96-4C03-DEA6-A01A2412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15"/>
            <a:ext cx="8634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666F-5362-9E05-FCBF-6A0AD4AB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4DE9-C9C6-E789-109F-D5568290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E7E1-D190-1536-B09E-81E0E9F00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7F51-B00C-965D-5A4E-6F70D05F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D103-3E6E-D12C-AA72-A37AE44F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BDE2-8605-10C5-A20F-4A42E413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61-25DB-6D25-C337-63175F20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71DD-727A-3AC3-AAE6-A08A9DD8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 Lim</dc:creator>
  <cp:lastModifiedBy>Hong Wei Lim</cp:lastModifiedBy>
  <cp:revision>2</cp:revision>
  <dcterms:created xsi:type="dcterms:W3CDTF">2023-04-27T07:13:59Z</dcterms:created>
  <dcterms:modified xsi:type="dcterms:W3CDTF">2023-04-27T08:31:08Z</dcterms:modified>
</cp:coreProperties>
</file>