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3"/>
    <p:restoredTop sz="94694"/>
  </p:normalViewPr>
  <p:slideViewPr>
    <p:cSldViewPr snapToGrid="0">
      <p:cViewPr>
        <p:scale>
          <a:sx n="89" d="100"/>
          <a:sy n="89" d="100"/>
        </p:scale>
        <p:origin x="92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76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02C02-13A3-0B44-86E3-548B09261B45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753D7-F9AE-1740-9C38-83D44E44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3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D5192CDA-B7D9-07DD-4805-ED8DBD2A8D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1DEA2D-1B11-97C0-E820-AA61CC967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0894B-CA3A-D863-2796-5068EDC32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D8E1C-304F-7F51-55BE-D17F659B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2E44-476E-C880-C883-40674611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4DE7-7ACC-AED4-C199-BA779AC4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6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A289-6BBF-3080-0DCA-EB4AD4FB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541C9-01E6-00CF-7CD1-A2899B06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0BDD1-4BA7-114B-B448-6102F258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148B6-BB82-A891-DF4C-0986DEC9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127DF-E7E3-C68B-5939-9DADF97A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1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1ABC1-8540-8A75-102A-ACB569487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9BA1-6E42-1E63-0E4D-66FA91E77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4E3C1-A14C-C912-784F-54125A4C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99452-679B-D701-5D70-563A4A3E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DD9FA-D5FE-E8A0-4F7D-64E8747E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CA79-D37B-8D06-FB98-F0D611D1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76" y="18255"/>
            <a:ext cx="8763000" cy="1365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458C-86BE-7E84-F263-6BB6D17A1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76" y="1609456"/>
            <a:ext cx="1051560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DF210-02AC-83A8-883F-024AA11B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2276" y="6370894"/>
            <a:ext cx="2743200" cy="365125"/>
          </a:xfrm>
        </p:spPr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3F177-D5F7-82BA-CA30-058D383A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1646" y="6370893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D14C9-4DDC-DB0B-5794-CC08E323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617" y="6356350"/>
            <a:ext cx="2743200" cy="365125"/>
          </a:xfrm>
        </p:spPr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4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EA00-8CB6-05D9-5735-6FD415A2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5897D-71AC-7D07-883A-481DC35AE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B1AC-F019-3AED-EC68-CF8A68CD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73AF-14B9-D0E1-1D21-B8C6CF60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D4963-02DF-A17D-4425-3A5768C1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2ABB-A5AE-5F7B-7787-47005679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064F-6545-A484-3FD6-5B8B80950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E9691-0DF9-1E7D-8819-F3A54280C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10C10-B176-4D11-A443-43DADCEC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FDE56-14DB-0F79-668F-2D3ED3AE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33904-FB90-7ECD-FB77-27F2219C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9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2CE9-8715-D912-1584-6B368266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D3B99-B146-E75C-2327-BBB1E6398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78002-36B0-EF26-95EB-0E3695A76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6DC97-2ECE-EB47-D69F-3987231B5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6AF28-28C4-B81F-B761-5E5362B9B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70AB9-D437-49DD-6D66-145739DC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2A746-0854-9C2D-3A03-9690FC7C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076A2-9E57-F0B1-6654-96D25D6F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6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27A5-A414-8E9A-AA04-847E8E5E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2F108-88EC-9D43-15F8-512968C4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574C1-2B9A-05F9-D72E-679B781E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0FD39-9AB0-A46C-F398-68EC34AB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3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BBC05-E1B4-5472-F1EF-879743B5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B3FDA-4477-2B58-FED7-463B7E49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0FD2D-EA66-34D5-B92F-A61CD864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EFBA-FA42-59D7-52AF-FF8F4659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C4E3-B6FB-6BBC-5837-1316204DC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32977-9346-AF13-6D51-25A006ABA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459BB-27EE-D25F-8DC4-1D594897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40458-DC33-AF70-BB82-4E164961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A103A-10A1-F218-CCBC-7B25DDA6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C791-1237-878E-919A-C5067914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995C6-606E-5C9E-146A-2D99743B5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51C65-F172-FC06-644C-66311EF6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00312-C008-0401-2980-0807416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4EBA9-09E3-41AE-E6EF-3A572C09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D13CB-8B45-64CF-5F6C-4218F0C9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846548DE-9E2C-A8FB-0817-AEA18D456E9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C4235-FC96-4C03-DEA6-A01A24124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115"/>
            <a:ext cx="86344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8666F-5362-9E05-FCBF-6A0AD4AB1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54DE9-C9C6-E789-109F-D55682905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BE93-BDD1-6845-A203-3C9E5F8425A2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E7E1-D190-1536-B09E-81E0E9F00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7F51-B00C-965D-5A4E-6F70D05F2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F585F-9BB2-394F-A664-E8BD09DB5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8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D103-3E6E-D12C-AA72-A37AE44F9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1BDE2-8605-10C5-A20F-4A42E4139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4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61-25DB-6D25-C337-63175F20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71DD-727A-3AC3-AAE6-A08A9DD83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Wei Lim</dc:creator>
  <cp:lastModifiedBy>Hong Wei Lim</cp:lastModifiedBy>
  <cp:revision>3</cp:revision>
  <dcterms:created xsi:type="dcterms:W3CDTF">2023-04-27T07:13:59Z</dcterms:created>
  <dcterms:modified xsi:type="dcterms:W3CDTF">2023-04-27T08:34:54Z</dcterms:modified>
</cp:coreProperties>
</file>