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ixie One"/>
      <p:regular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d392d008c_2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8d392d008c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d392d008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8d392d00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d392d00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d392d00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d392d00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d392d00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d392d00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d392d00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d392d00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d392d00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d392d00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d392d00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392d00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392d00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392d008c_2_4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8d392d008c_2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d392d008c_2_5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8d392d008c_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d392d008c_2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8d392d008c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d392d00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d392d00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d392d00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d392d00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d392d008c_2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8d392d008c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d392d00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d392d00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d392d008c_2_3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8d392d008c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d392d00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d392d00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d392d008c_2_3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8d392d008c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4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62" name="Google Shape;62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66" name="Google Shape;66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75" name="Google Shape;75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85" name="Google Shape;85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3" name="Google Shape;103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07" name="Google Shape;107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6" name="Google Shape;116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6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41" name="Google Shape;141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45" name="Google Shape;145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54" name="Google Shape;154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64" name="Google Shape;164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80" name="Google Shape;180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8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84" name="Google Shape;184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93" name="Google Shape;193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8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03" name="Google Shape;203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8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Nixie One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1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1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5" name="Google Shape;225;p1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1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30" name="Google Shape;230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38" name="Google Shape;238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47" name="Google Shape;247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2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2" name="Google Shape;262;p2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2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5" name="Google Shape;275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2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5" name="Google Shape;285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2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6" name="Google Shape;296;p2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1" name="Google Shape;301;p2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5" name="Google Shape;305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4" name="Google Shape;314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2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2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4" name="Google Shape;324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22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5" name="Google Shape;335;p2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22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40" name="Google Shape;340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22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44" name="Google Shape;344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3" name="Google Shape;353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2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22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63" name="Google Shape;363;p2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2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ctrTitle"/>
          </p:nvPr>
        </p:nvSpPr>
        <p:spPr>
          <a:xfrm>
            <a:off x="1400175" y="1697975"/>
            <a:ext cx="63435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Market Basket Analysis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idx="4294967295" type="title"/>
          </p:nvPr>
        </p:nvSpPr>
        <p:spPr>
          <a:xfrm>
            <a:off x="1603225" y="752100"/>
            <a:ext cx="60687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2513 out of  9835 transaction had milk as one of the items in the set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largest item set bought by a customer include 32 items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2159 transaction that were made were of 1 item set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38" y="574488"/>
            <a:ext cx="6336524" cy="39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/>
        </p:nvSpPr>
        <p:spPr>
          <a:xfrm>
            <a:off x="980350" y="4055700"/>
            <a:ext cx="6056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1377250" y="3954775"/>
            <a:ext cx="52629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If I buy other products what is the probability that I will buy whole milk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50" y="966725"/>
            <a:ext cx="6001325" cy="2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/>
        </p:nvSpPr>
        <p:spPr>
          <a:xfrm>
            <a:off x="1154975" y="4142525"/>
            <a:ext cx="58827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Buying whole milk before other products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Sorted by confidence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437" name="Google Shape;4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75" y="1090675"/>
            <a:ext cx="6591300" cy="2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50" y="139975"/>
            <a:ext cx="6667500" cy="4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25" y="6729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/>
          <p:nvPr/>
        </p:nvSpPr>
        <p:spPr>
          <a:xfrm>
            <a:off x="1427600" y="718850"/>
            <a:ext cx="68046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Herbs and other vegetables is the item set with the highest lift value  hence the store should ensure that they are placed near each other to maximize on sale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Domestic eggs and whole milk are the most popular/ purchased combination set, hence the stores should ensure they always in stock to meet the demand.</a:t>
            </a:r>
            <a:endParaRPr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C6DAEC"/>
              </a:solidFill>
            </a:endParaRPr>
          </a:p>
        </p:txBody>
      </p:sp>
      <p:sp>
        <p:nvSpPr>
          <p:cNvPr id="457" name="Google Shape;457;p39"/>
          <p:cNvSpPr txBox="1"/>
          <p:nvPr>
            <p:ph idx="4294967295" type="body"/>
          </p:nvPr>
        </p:nvSpPr>
        <p:spPr>
          <a:xfrm>
            <a:off x="1547025" y="133250"/>
            <a:ext cx="64719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31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Conclusions &amp; Recommendation</a:t>
            </a:r>
            <a:endParaRPr sz="31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40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  <a:endParaRPr b="0" i="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65" name="Google Shape;465;p40"/>
          <p:cNvSpPr txBox="1"/>
          <p:nvPr>
            <p:ph idx="4294967295" type="body"/>
          </p:nvPr>
        </p:nvSpPr>
        <p:spPr>
          <a:xfrm>
            <a:off x="3729650" y="2668850"/>
            <a:ext cx="45621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lt1"/>
                </a:solidFill>
              </a:rPr>
              <a:t>Any questions?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idx="4294967295" type="ctrTitle"/>
          </p:nvPr>
        </p:nvSpPr>
        <p:spPr>
          <a:xfrm>
            <a:off x="3214375" y="276775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" sz="7200"/>
              <a:t>The Team</a:t>
            </a:r>
            <a:endParaRPr b="0" i="0" sz="7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0" name="Google Shape;380;p24"/>
          <p:cNvSpPr txBox="1"/>
          <p:nvPr>
            <p:ph idx="4294967295" type="body"/>
          </p:nvPr>
        </p:nvSpPr>
        <p:spPr>
          <a:xfrm>
            <a:off x="3332643" y="1784275"/>
            <a:ext cx="45621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Tom Kinyanjui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Lydia Mokaya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Duncan Kariuki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Elizabeth Ngandu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Kahiga Ndegwa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/>
        </p:nvSpPr>
        <p:spPr>
          <a:xfrm>
            <a:off x="2068150" y="338800"/>
            <a:ext cx="31425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Keywords: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276825" y="1047175"/>
            <a:ext cx="8084700" cy="4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Support :- An indication of how frequently the items appear on Data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Confidence :- Likelihood that item B will be bought if A is bought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Lhs :- left hand side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Rhs :- Right hand side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Lift :- Ratio of the observed support if two rules are independent </a:t>
            </a:r>
            <a:endParaRPr sz="10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idx="4294967295" type="subTitle"/>
          </p:nvPr>
        </p:nvSpPr>
        <p:spPr>
          <a:xfrm>
            <a:off x="1278175" y="908581"/>
            <a:ext cx="68847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Our clients (De Moules Supermarket Inc) is a chain of 81 supermarkets.Their outlets are found in New Hampshire, Massachusetts and Maine in United States.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Our goal is to do a market basket analysis on our client’s transactional data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/>
          <p:nvPr>
            <p:ph type="title"/>
          </p:nvPr>
        </p:nvSpPr>
        <p:spPr>
          <a:xfrm>
            <a:off x="1794300" y="359425"/>
            <a:ext cx="5881800" cy="40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Objective: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identify the rules of association between products bought</a:t>
            </a:r>
            <a:endParaRPr sz="240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predict the items a customer will pick after the first item</a:t>
            </a:r>
            <a:r>
              <a:rPr lang="en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00" y="892375"/>
            <a:ext cx="6159801" cy="33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idx="4294967295" type="title"/>
          </p:nvPr>
        </p:nvSpPr>
        <p:spPr>
          <a:xfrm>
            <a:off x="1853275" y="295450"/>
            <a:ext cx="65535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frequently bought items include: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whole milk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vegetables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rolls/buns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soda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yoghurt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