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3F9D-6C13-6ACD-440E-C321D011B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6E755-D440-A117-5BED-F40E776D2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A1F30-E110-C1E1-4432-67F1E527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0F21-C058-4E0E-BCA7-49F5C02D7617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DF030-E63E-9FAE-B6B9-4BD9C9A6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8D6A2-6BBC-6476-7F8C-05F1FD91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7522-04D7-4ED9-B360-14E3B398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0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6B83-9899-10BF-21A8-010494B7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C35C8-052D-66F0-3FDC-FE4742488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1F010-F6A9-6B99-C8D7-DE09B56C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0F21-C058-4E0E-BCA7-49F5C02D7617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8B5EC-D28A-73E7-6314-87B44A52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28467-7C9D-21F4-FE31-7E06913F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7522-04D7-4ED9-B360-14E3B398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8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4B514-1662-F638-F290-4DD523683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7423C-BB60-77BA-BAE6-ED54E5DFC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F6A33-3AEC-4DC6-B1E1-A5C29919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0F21-C058-4E0E-BCA7-49F5C02D7617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67F70-3328-1961-C945-C2D7E0BB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0B8DC-EC0B-8506-2248-4A011E01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7522-04D7-4ED9-B360-14E3B398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7327-5CE1-E54E-8A7C-8545AF76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1B6D-53B6-F380-D249-BEFE3CC0C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07A6F-CB12-F8D0-754F-A40BBC82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0F21-C058-4E0E-BCA7-49F5C02D7617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69D6E-66D5-096D-6DBB-0BD6D793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B1E96-76F4-AFBF-A362-E456CD88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7522-04D7-4ED9-B360-14E3B398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6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E62C-478B-96B8-5F00-CC669B9A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88CE6-BCF7-AD50-6B47-8C2B2E316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756DC-A47C-2C7F-1F57-295E223B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0F21-C058-4E0E-BCA7-49F5C02D7617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1F802-5725-5F2C-9D1F-20118198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A5E0D-B0E3-81DD-B990-594EC62A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7522-04D7-4ED9-B360-14E3B398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2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50695-11EE-6457-3144-B39125D2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527EE-1D58-EC5A-5540-544AB4303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4EEFF-868C-99DF-7392-CEDC6A469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2E093-A7ED-0CE3-1A08-8656B18D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0F21-C058-4E0E-BCA7-49F5C02D7617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3851F-2ECD-167A-12FB-9A837624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AED92-207D-BF49-A6EF-28D79E27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7522-04D7-4ED9-B360-14E3B398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0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BD15-D9FF-83D6-1CE6-FDD043F0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AD477-9EA3-F820-6F1C-C81F3F5E8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272C0-D37A-82AC-5BCC-BF15CCC60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61FE1-5C44-9EFE-D70E-5EBC57BF1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1D47D-7E8C-7EE3-4E61-CD7E1CEF3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E88FA-6B79-7863-C867-D8FA2499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0F21-C058-4E0E-BCA7-49F5C02D7617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FC55C-B4DF-613C-85FA-3FC96B5E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E5D72-F0AA-CFB3-D57D-E94839E9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7522-04D7-4ED9-B360-14E3B398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0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7FF0-9B65-84B9-9D8C-AD17989F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8EE9D-C5AF-0B07-771D-24BA3688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0F21-C058-4E0E-BCA7-49F5C02D7617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36D6E-96A1-33E5-CE74-923BD482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E591F-60D6-0E49-B3D3-7643C73E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7522-04D7-4ED9-B360-14E3B398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8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BD270-C22B-51C9-ADA9-C5A5E702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0F21-C058-4E0E-BCA7-49F5C02D7617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64B21-DC5D-5FC7-CE15-9572546A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7AF4D-F1BF-6470-6AF7-A7C967B8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7522-04D7-4ED9-B360-14E3B398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6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E186-79BA-4AB4-269B-0F5ADA03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835EB-4E39-76CE-6A08-25AA03A4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5B619-88B7-96E9-DE13-A80E073FF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C7C6E-04A5-733F-E207-8D42FD53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0F21-C058-4E0E-BCA7-49F5C02D7617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AAC6C-E0F2-8A44-7C0B-0713F4DF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CDA89-44DE-7D15-A503-AE284F6F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7522-04D7-4ED9-B360-14E3B398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4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2D88-30D1-9094-5414-BCB45CA92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376FB-4178-6DDF-007C-C9CD2A82B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6D999-7863-381A-5C45-857A74C01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268D8-1889-9012-93C4-0A9D62F3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0F21-C058-4E0E-BCA7-49F5C02D7617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2F1A8-089C-7F66-6035-89D87576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C7FAE-E816-1AEB-39BB-EB526261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7522-04D7-4ED9-B360-14E3B398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2D7C7-DD4F-1807-4E3C-EEAB2D19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9EECF-127A-8603-7DF4-D3232EDC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D9CD7-A2AF-029E-9A5A-30F183D06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F0F21-C058-4E0E-BCA7-49F5C02D7617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E9EDB-6867-7FBC-CD74-59CC1345E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FC1D0-2B92-66F8-1110-8F701EAAC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A7522-04D7-4ED9-B360-14E3B398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2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18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9873-D33C-8404-EA34-1438CE600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0B407-4701-AF28-884D-1ED83DAC9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66953A-A289-661E-14BC-9F5C2F0AE01A}"/>
                  </a:ext>
                </a:extLst>
              </p:cNvPr>
              <p:cNvSpPr txBox="1"/>
              <p:nvPr/>
            </p:nvSpPr>
            <p:spPr>
              <a:xfrm>
                <a:off x="340659" y="407894"/>
                <a:ext cx="11851341" cy="33662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i="0" dirty="0">
                    <a:solidFill>
                      <a:srgbClr val="292929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weighted </a:t>
                </a:r>
                <a:r>
                  <a:rPr lang="en-US" dirty="0">
                    <a:solidFill>
                      <a:srgbClr val="29292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i="0" dirty="0">
                    <a:solidFill>
                      <a:srgbClr val="292929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um is shown below: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29292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c</a:t>
                </a:r>
                <a:r>
                  <a:rPr lang="en-US" i="0" dirty="0">
                    <a:solidFill>
                      <a:srgbClr val="292929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be any value, so we want to squish it in between [0,1] u</a:t>
                </a:r>
                <a:r>
                  <a:rPr lang="en-US" dirty="0">
                    <a:solidFill>
                      <a:srgbClr val="29292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 the</a:t>
                </a:r>
                <a:r>
                  <a:rPr lang="en-US" i="0" dirty="0">
                    <a:solidFill>
                      <a:srgbClr val="292929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Sigmoid function: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>
                    <a:solidFill>
                      <a:srgbClr val="292929"/>
                    </a:solidFill>
                    <a:latin typeface="source-serif-pro"/>
                  </a:rPr>
                  <a:t>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the neuron is active.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0,0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(0)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(0)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n represents our number of nodes in the input layer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×2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=784</m:t>
                    </m:r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k represents the number of nodes in the first hidden layer (we don’t know how many yet)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66953A-A289-661E-14BC-9F5C2F0AE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59" y="407894"/>
                <a:ext cx="11851341" cy="3366243"/>
              </a:xfrm>
              <a:prstGeom prst="rect">
                <a:avLst/>
              </a:prstGeom>
              <a:blipFill>
                <a:blip r:embed="rId2"/>
                <a:stretch>
                  <a:fillRect l="-1235" t="-2355" b="-2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7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539F5786-5962-CF48-4273-6B71B482D3A2}"/>
              </a:ext>
            </a:extLst>
          </p:cNvPr>
          <p:cNvGrpSpPr/>
          <p:nvPr/>
        </p:nvGrpSpPr>
        <p:grpSpPr>
          <a:xfrm>
            <a:off x="5261879" y="325288"/>
            <a:ext cx="6202519" cy="6207423"/>
            <a:chOff x="296687" y="229237"/>
            <a:chExt cx="6202519" cy="620742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37CA9D25-8207-8E2E-8280-ACC86127D62E}"/>
                    </a:ext>
                  </a:extLst>
                </p:cNvPr>
                <p:cNvSpPr/>
                <p:nvPr/>
              </p:nvSpPr>
              <p:spPr>
                <a:xfrm>
                  <a:off x="1070534" y="636497"/>
                  <a:ext cx="779929" cy="77992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37CA9D25-8207-8E2E-8280-ACC86127D6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534" y="636497"/>
                  <a:ext cx="779929" cy="77992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14A1568-1399-DFCA-FB38-49AD21E4ABBB}"/>
                    </a:ext>
                  </a:extLst>
                </p:cNvPr>
                <p:cNvSpPr/>
                <p:nvPr/>
              </p:nvSpPr>
              <p:spPr>
                <a:xfrm>
                  <a:off x="1070533" y="1891556"/>
                  <a:ext cx="779929" cy="77992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14A1568-1399-DFCA-FB38-49AD21E4AB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533" y="1891556"/>
                  <a:ext cx="779929" cy="77992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1E49B140-4BB1-D803-FE3A-750844A5BF5F}"/>
                    </a:ext>
                  </a:extLst>
                </p:cNvPr>
                <p:cNvSpPr/>
                <p:nvPr/>
              </p:nvSpPr>
              <p:spPr>
                <a:xfrm>
                  <a:off x="1070533" y="3146615"/>
                  <a:ext cx="779929" cy="77992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1E49B140-4BB1-D803-FE3A-750844A5BF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533" y="3146615"/>
                  <a:ext cx="779929" cy="77992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B06BF47-1081-08B8-097A-FDF171C93A57}"/>
                    </a:ext>
                  </a:extLst>
                </p:cNvPr>
                <p:cNvSpPr/>
                <p:nvPr/>
              </p:nvSpPr>
              <p:spPr>
                <a:xfrm>
                  <a:off x="1070532" y="4401673"/>
                  <a:ext cx="779929" cy="77992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B06BF47-1081-08B8-097A-FDF171C93A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532" y="4401673"/>
                  <a:ext cx="779929" cy="77992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F9FA5F4F-3D4D-4775-C0BE-70E428FD6D62}"/>
                    </a:ext>
                  </a:extLst>
                </p:cNvPr>
                <p:cNvSpPr/>
                <p:nvPr/>
              </p:nvSpPr>
              <p:spPr>
                <a:xfrm>
                  <a:off x="1070531" y="5656731"/>
                  <a:ext cx="779929" cy="77992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F9FA5F4F-3D4D-4775-C0BE-70E428FD6D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531" y="5656731"/>
                  <a:ext cx="779929" cy="77992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FA5C2BF-B54C-EFF3-9289-59D42CFE7897}"/>
                    </a:ext>
                  </a:extLst>
                </p:cNvPr>
                <p:cNvSpPr/>
                <p:nvPr/>
              </p:nvSpPr>
              <p:spPr>
                <a:xfrm>
                  <a:off x="3047246" y="1264026"/>
                  <a:ext cx="779929" cy="7799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FA5C2BF-B54C-EFF3-9289-59D42CFE78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246" y="1264026"/>
                  <a:ext cx="779929" cy="779929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2F97A7A0-AC62-890D-6E2C-8C129D9457D3}"/>
                    </a:ext>
                  </a:extLst>
                </p:cNvPr>
                <p:cNvSpPr/>
                <p:nvPr/>
              </p:nvSpPr>
              <p:spPr>
                <a:xfrm>
                  <a:off x="3047245" y="2519085"/>
                  <a:ext cx="779929" cy="7799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2F97A7A0-AC62-890D-6E2C-8C129D9457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245" y="2519085"/>
                  <a:ext cx="779929" cy="779929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2C203034-A23F-841D-C06F-30B251A4492A}"/>
                    </a:ext>
                  </a:extLst>
                </p:cNvPr>
                <p:cNvSpPr/>
                <p:nvPr/>
              </p:nvSpPr>
              <p:spPr>
                <a:xfrm>
                  <a:off x="3047245" y="3774144"/>
                  <a:ext cx="779929" cy="779929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⋮</m:t>
                        </m:r>
                      </m:oMath>
                    </m:oMathPara>
                  </a14:m>
                  <a:endPara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2C203034-A23F-841D-C06F-30B251A449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245" y="3774144"/>
                  <a:ext cx="779929" cy="779929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A9EDAA3-6D00-F68D-DABA-2F40996ABF10}"/>
                    </a:ext>
                  </a:extLst>
                </p:cNvPr>
                <p:cNvSpPr/>
                <p:nvPr/>
              </p:nvSpPr>
              <p:spPr>
                <a:xfrm>
                  <a:off x="3047244" y="5029202"/>
                  <a:ext cx="779929" cy="7799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A9EDAA3-6D00-F68D-DABA-2F40996ABF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244" y="5029202"/>
                  <a:ext cx="779929" cy="779929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D72FE224-E859-87D1-3C86-90FFB21F394A}"/>
                    </a:ext>
                  </a:extLst>
                </p:cNvPr>
                <p:cNvSpPr/>
                <p:nvPr/>
              </p:nvSpPr>
              <p:spPr>
                <a:xfrm>
                  <a:off x="5023957" y="1891556"/>
                  <a:ext cx="779929" cy="7799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D72FE224-E859-87D1-3C86-90FFB21F39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957" y="1891556"/>
                  <a:ext cx="779929" cy="779929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6A40B62F-D229-20BC-2043-9188ADD4B77D}"/>
                    </a:ext>
                  </a:extLst>
                </p:cNvPr>
                <p:cNvSpPr/>
                <p:nvPr/>
              </p:nvSpPr>
              <p:spPr>
                <a:xfrm>
                  <a:off x="5023956" y="3146615"/>
                  <a:ext cx="779929" cy="779929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⋮</m:t>
                        </m:r>
                      </m:oMath>
                    </m:oMathPara>
                  </a14:m>
                  <a:endPara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6A40B62F-D229-20BC-2043-9188ADD4B7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956" y="3146615"/>
                  <a:ext cx="779929" cy="779929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7D707F7-7485-05BE-6105-4B8FF3C34EE2}"/>
                    </a:ext>
                  </a:extLst>
                </p:cNvPr>
                <p:cNvSpPr/>
                <p:nvPr/>
              </p:nvSpPr>
              <p:spPr>
                <a:xfrm>
                  <a:off x="5023956" y="4401674"/>
                  <a:ext cx="779929" cy="7799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7D707F7-7485-05BE-6105-4B8FF3C34E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956" y="4401674"/>
                  <a:ext cx="779929" cy="779929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0F3A719-4D92-D5A8-C219-2921E6652F0F}"/>
                </a:ext>
              </a:extLst>
            </p:cNvPr>
            <p:cNvCxnSpPr>
              <a:stCxn id="5" idx="6"/>
              <a:endCxn id="13" idx="2"/>
            </p:cNvCxnSpPr>
            <p:nvPr/>
          </p:nvCxnSpPr>
          <p:spPr>
            <a:xfrm>
              <a:off x="1850463" y="1026462"/>
              <a:ext cx="1196783" cy="6275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069D89-1FC6-48D8-C323-993B906D25C9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1850463" y="1026462"/>
              <a:ext cx="1196782" cy="188258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171DA46-568D-9414-ED8C-F5DF900F6DE3}"/>
                </a:ext>
              </a:extLst>
            </p:cNvPr>
            <p:cNvCxnSpPr>
              <a:stCxn id="5" idx="6"/>
              <a:endCxn id="16" idx="2"/>
            </p:cNvCxnSpPr>
            <p:nvPr/>
          </p:nvCxnSpPr>
          <p:spPr>
            <a:xfrm>
              <a:off x="1850463" y="1026462"/>
              <a:ext cx="1196781" cy="4392705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5781B91-2118-C17A-E2C4-B51249BB4863}"/>
                </a:ext>
              </a:extLst>
            </p:cNvPr>
            <p:cNvCxnSpPr>
              <a:stCxn id="6" idx="6"/>
              <a:endCxn id="13" idx="2"/>
            </p:cNvCxnSpPr>
            <p:nvPr/>
          </p:nvCxnSpPr>
          <p:spPr>
            <a:xfrm flipV="1">
              <a:off x="1850462" y="1653991"/>
              <a:ext cx="1196784" cy="62753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EFA714C-3787-09D8-E39E-8B70A40E64B9}"/>
                </a:ext>
              </a:extLst>
            </p:cNvPr>
            <p:cNvCxnSpPr>
              <a:stCxn id="6" idx="6"/>
              <a:endCxn id="14" idx="2"/>
            </p:cNvCxnSpPr>
            <p:nvPr/>
          </p:nvCxnSpPr>
          <p:spPr>
            <a:xfrm>
              <a:off x="1850462" y="2281521"/>
              <a:ext cx="1196783" cy="62752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E2D9E0A-1AED-59AB-FCED-FC198559B9BD}"/>
                </a:ext>
              </a:extLst>
            </p:cNvPr>
            <p:cNvCxnSpPr>
              <a:stCxn id="6" idx="6"/>
              <a:endCxn id="16" idx="2"/>
            </p:cNvCxnSpPr>
            <p:nvPr/>
          </p:nvCxnSpPr>
          <p:spPr>
            <a:xfrm>
              <a:off x="1850462" y="2281521"/>
              <a:ext cx="1196782" cy="313764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6016089-2C2C-FC10-082B-14D851CD9585}"/>
                </a:ext>
              </a:extLst>
            </p:cNvPr>
            <p:cNvCxnSpPr>
              <a:stCxn id="7" idx="6"/>
              <a:endCxn id="13" idx="2"/>
            </p:cNvCxnSpPr>
            <p:nvPr/>
          </p:nvCxnSpPr>
          <p:spPr>
            <a:xfrm flipV="1">
              <a:off x="1850462" y="1653991"/>
              <a:ext cx="1196784" cy="188258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9BDC3C4-00F3-7D62-BBFD-D04D135D866B}"/>
                </a:ext>
              </a:extLst>
            </p:cNvPr>
            <p:cNvCxnSpPr>
              <a:stCxn id="7" idx="6"/>
              <a:endCxn id="14" idx="2"/>
            </p:cNvCxnSpPr>
            <p:nvPr/>
          </p:nvCxnSpPr>
          <p:spPr>
            <a:xfrm flipV="1">
              <a:off x="1850462" y="2909050"/>
              <a:ext cx="1196783" cy="62753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A82DC5F-611B-5113-9B25-2A4078C30D6B}"/>
                </a:ext>
              </a:extLst>
            </p:cNvPr>
            <p:cNvCxnSpPr>
              <a:stCxn id="7" idx="6"/>
              <a:endCxn id="16" idx="2"/>
            </p:cNvCxnSpPr>
            <p:nvPr/>
          </p:nvCxnSpPr>
          <p:spPr>
            <a:xfrm>
              <a:off x="1850462" y="3536580"/>
              <a:ext cx="1196782" cy="18825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9FD62DE-0B88-4A8E-05FF-7E1101976936}"/>
                </a:ext>
              </a:extLst>
            </p:cNvPr>
            <p:cNvCxnSpPr>
              <a:stCxn id="12" idx="6"/>
              <a:endCxn id="13" idx="2"/>
            </p:cNvCxnSpPr>
            <p:nvPr/>
          </p:nvCxnSpPr>
          <p:spPr>
            <a:xfrm flipV="1">
              <a:off x="1850460" y="1653991"/>
              <a:ext cx="1196786" cy="439270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46500F4-AC71-209C-03E0-6FCF50F8BB79}"/>
                </a:ext>
              </a:extLst>
            </p:cNvPr>
            <p:cNvCxnSpPr>
              <a:stCxn id="12" idx="6"/>
              <a:endCxn id="14" idx="2"/>
            </p:cNvCxnSpPr>
            <p:nvPr/>
          </p:nvCxnSpPr>
          <p:spPr>
            <a:xfrm flipV="1">
              <a:off x="1850460" y="2909050"/>
              <a:ext cx="1196785" cy="313764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8D32A9-0F28-E928-8EBA-FFFB96B04403}"/>
                </a:ext>
              </a:extLst>
            </p:cNvPr>
            <p:cNvCxnSpPr>
              <a:stCxn id="12" idx="6"/>
              <a:endCxn id="16" idx="2"/>
            </p:cNvCxnSpPr>
            <p:nvPr/>
          </p:nvCxnSpPr>
          <p:spPr>
            <a:xfrm flipV="1">
              <a:off x="1850460" y="5419167"/>
              <a:ext cx="1196784" cy="627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F99EEE9-16A6-767F-9970-925F1576FD70}"/>
                </a:ext>
              </a:extLst>
            </p:cNvPr>
            <p:cNvCxnSpPr>
              <a:stCxn id="13" idx="6"/>
              <a:endCxn id="17" idx="2"/>
            </p:cNvCxnSpPr>
            <p:nvPr/>
          </p:nvCxnSpPr>
          <p:spPr>
            <a:xfrm>
              <a:off x="3827175" y="1653991"/>
              <a:ext cx="1196782" cy="62753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F8FF511-C6B1-B11D-7452-53EB8FB9B476}"/>
                </a:ext>
              </a:extLst>
            </p:cNvPr>
            <p:cNvCxnSpPr>
              <a:stCxn id="13" idx="6"/>
              <a:endCxn id="19" idx="2"/>
            </p:cNvCxnSpPr>
            <p:nvPr/>
          </p:nvCxnSpPr>
          <p:spPr>
            <a:xfrm>
              <a:off x="3827175" y="1653991"/>
              <a:ext cx="1196781" cy="31376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9A42FE2-EA24-2013-AD2C-75F1D9DDBD41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 flipV="1">
              <a:off x="3827174" y="2281521"/>
              <a:ext cx="1196783" cy="627529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516860C-7DE8-12CD-3B0B-DAA4CBA2128F}"/>
                </a:ext>
              </a:extLst>
            </p:cNvPr>
            <p:cNvCxnSpPr>
              <a:stCxn id="14" idx="6"/>
              <a:endCxn id="19" idx="2"/>
            </p:cNvCxnSpPr>
            <p:nvPr/>
          </p:nvCxnSpPr>
          <p:spPr>
            <a:xfrm>
              <a:off x="3827174" y="2909050"/>
              <a:ext cx="1196782" cy="18825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D318458-164D-855B-D141-BBA941B768A0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 flipV="1">
              <a:off x="3827173" y="2281521"/>
              <a:ext cx="1196784" cy="3137646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1F652FA-A0D7-E750-4FAF-60AC703EBE50}"/>
                </a:ext>
              </a:extLst>
            </p:cNvPr>
            <p:cNvCxnSpPr>
              <a:stCxn id="16" idx="6"/>
              <a:endCxn id="19" idx="2"/>
            </p:cNvCxnSpPr>
            <p:nvPr/>
          </p:nvCxnSpPr>
          <p:spPr>
            <a:xfrm flipV="1">
              <a:off x="3827173" y="4791639"/>
              <a:ext cx="1196783" cy="6275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B0AADE9-6F31-A5B4-2DDA-6C40C615C5E2}"/>
                    </a:ext>
                  </a:extLst>
                </p:cNvPr>
                <p:cNvSpPr txBox="1"/>
                <p:nvPr/>
              </p:nvSpPr>
              <p:spPr>
                <a:xfrm>
                  <a:off x="1242903" y="229237"/>
                  <a:ext cx="437363" cy="2884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B0AADE9-6F31-A5B4-2DDA-6C40C615C5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903" y="229237"/>
                  <a:ext cx="437363" cy="288477"/>
                </a:xfrm>
                <a:prstGeom prst="rect">
                  <a:avLst/>
                </a:prstGeom>
                <a:blipFill>
                  <a:blip r:embed="rId14"/>
                  <a:stretch>
                    <a:fillRect l="-6944" t="-8333"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1416E24-7336-7B8E-3F15-D36AD58544F8}"/>
                    </a:ext>
                  </a:extLst>
                </p:cNvPr>
                <p:cNvSpPr txBox="1"/>
                <p:nvPr/>
              </p:nvSpPr>
              <p:spPr>
                <a:xfrm>
                  <a:off x="3219618" y="882223"/>
                  <a:ext cx="437363" cy="2884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1416E24-7336-7B8E-3F15-D36AD58544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9618" y="882223"/>
                  <a:ext cx="437363" cy="288477"/>
                </a:xfrm>
                <a:prstGeom prst="rect">
                  <a:avLst/>
                </a:prstGeom>
                <a:blipFill>
                  <a:blip r:embed="rId15"/>
                  <a:stretch>
                    <a:fillRect l="-7042" t="-8333" r="-11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E37F1E8-5E6D-1F6E-329A-C01729D6E206}"/>
                    </a:ext>
                  </a:extLst>
                </p:cNvPr>
                <p:cNvSpPr txBox="1"/>
                <p:nvPr/>
              </p:nvSpPr>
              <p:spPr>
                <a:xfrm>
                  <a:off x="5196329" y="1367846"/>
                  <a:ext cx="437363" cy="2884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E37F1E8-5E6D-1F6E-329A-C01729D6E2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6329" y="1367846"/>
                  <a:ext cx="437363" cy="288477"/>
                </a:xfrm>
                <a:prstGeom prst="rect">
                  <a:avLst/>
                </a:prstGeom>
                <a:blipFill>
                  <a:blip r:embed="rId16"/>
                  <a:stretch>
                    <a:fillRect l="-6944" t="-8511" r="-97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Left Bracket 71">
              <a:extLst>
                <a:ext uri="{FF2B5EF4-FFF2-40B4-BE49-F238E27FC236}">
                  <a16:creationId xmlns:a16="http://schemas.microsoft.com/office/drawing/2014/main" id="{2DFEBB2F-10D5-4DF9-7488-405F7B6CFA44}"/>
                </a:ext>
              </a:extLst>
            </p:cNvPr>
            <p:cNvSpPr/>
            <p:nvPr/>
          </p:nvSpPr>
          <p:spPr>
            <a:xfrm>
              <a:off x="775811" y="636497"/>
              <a:ext cx="216981" cy="5800163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F314B4C-417E-4A74-E57C-91AEDB530CA2}"/>
                </a:ext>
              </a:extLst>
            </p:cNvPr>
            <p:cNvSpPr txBox="1"/>
            <p:nvPr/>
          </p:nvSpPr>
          <p:spPr>
            <a:xfrm rot="16200000">
              <a:off x="164005" y="3305745"/>
              <a:ext cx="7270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784</a:t>
              </a:r>
            </a:p>
          </p:txBody>
        </p:sp>
        <p:sp>
          <p:nvSpPr>
            <p:cNvPr id="75" name="Left Bracket 74">
              <a:extLst>
                <a:ext uri="{FF2B5EF4-FFF2-40B4-BE49-F238E27FC236}">
                  <a16:creationId xmlns:a16="http://schemas.microsoft.com/office/drawing/2014/main" id="{62A8A272-E6E2-F2D9-8500-F3FB496A4EC0}"/>
                </a:ext>
              </a:extLst>
            </p:cNvPr>
            <p:cNvSpPr/>
            <p:nvPr/>
          </p:nvSpPr>
          <p:spPr>
            <a:xfrm flipH="1">
              <a:off x="5875193" y="1919425"/>
              <a:ext cx="220807" cy="3262178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32DB6DF-AC9E-F4A0-5A8C-7DEBEDD209C8}"/>
                </a:ext>
              </a:extLst>
            </p:cNvPr>
            <p:cNvSpPr txBox="1"/>
            <p:nvPr/>
          </p:nvSpPr>
          <p:spPr>
            <a:xfrm rot="5400000">
              <a:off x="5904859" y="3302335"/>
              <a:ext cx="7270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B7C2E96-DB31-56BF-A712-94A01DC5F178}"/>
                  </a:ext>
                </a:extLst>
              </p:cNvPr>
              <p:cNvSpPr txBox="1"/>
              <p:nvPr/>
            </p:nvSpPr>
            <p:spPr>
              <a:xfrm>
                <a:off x="753455" y="1512477"/>
                <a:ext cx="4584341" cy="1297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0,0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(0)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(0)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represents the weight to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B7C2E96-DB31-56BF-A712-94A01DC5F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55" y="1512477"/>
                <a:ext cx="4584341" cy="1297471"/>
              </a:xfrm>
              <a:prstGeom prst="rect">
                <a:avLst/>
              </a:prstGeom>
              <a:blipFill>
                <a:blip r:embed="rId21"/>
                <a:stretch>
                  <a:fillRect l="-3191" r="-1729" b="-10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itle 1">
            <a:extLst>
              <a:ext uri="{FF2B5EF4-FFF2-40B4-BE49-F238E27FC236}">
                <a16:creationId xmlns:a16="http://schemas.microsoft.com/office/drawing/2014/main" id="{AC5EBD31-6A3E-F893-661C-19AF3A2D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17597" cy="1325563"/>
          </a:xfrm>
        </p:spPr>
        <p:txBody>
          <a:bodyPr/>
          <a:lstStyle/>
          <a:p>
            <a:r>
              <a:rPr lang="en-US" dirty="0"/>
              <a:t>MLP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D17B88-836A-42BD-1CF8-674779663C1E}"/>
                  </a:ext>
                </a:extLst>
              </p:cNvPr>
              <p:cNvSpPr txBox="1"/>
              <p:nvPr/>
            </p:nvSpPr>
            <p:spPr>
              <a:xfrm>
                <a:off x="1496148" y="4790981"/>
                <a:ext cx="3108960" cy="4866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D17B88-836A-42BD-1CF8-674779663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148" y="4790981"/>
                <a:ext cx="3108960" cy="48667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85A172-78AC-2F7A-0C8A-64D36AA545C2}"/>
                  </a:ext>
                </a:extLst>
              </p:cNvPr>
              <p:cNvSpPr txBox="1"/>
              <p:nvPr/>
            </p:nvSpPr>
            <p:spPr>
              <a:xfrm>
                <a:off x="7248637" y="648504"/>
                <a:ext cx="48526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85A172-78AC-2F7A-0C8A-64D36AA54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637" y="648504"/>
                <a:ext cx="485261" cy="288477"/>
              </a:xfrm>
              <a:prstGeom prst="rect">
                <a:avLst/>
              </a:prstGeom>
              <a:blipFill>
                <a:blip r:embed="rId23"/>
                <a:stretch>
                  <a:fillRect l="-6250" t="-8333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3421FA-8BBF-B31F-0B20-D4826376E1F0}"/>
                  </a:ext>
                </a:extLst>
              </p:cNvPr>
              <p:cNvSpPr txBox="1"/>
              <p:nvPr/>
            </p:nvSpPr>
            <p:spPr>
              <a:xfrm>
                <a:off x="9347443" y="1292039"/>
                <a:ext cx="48526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3421FA-8BBF-B31F-0B20-D4826376E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443" y="1292039"/>
                <a:ext cx="485261" cy="288477"/>
              </a:xfrm>
              <a:prstGeom prst="rect">
                <a:avLst/>
              </a:prstGeom>
              <a:blipFill>
                <a:blip r:embed="rId24"/>
                <a:stretch>
                  <a:fillRect l="-6250" t="-8511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84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BF60A-A86C-83F9-E1E2-4EF89DE2B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65EA82-8A13-18F7-85CD-BC58270B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0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154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source-serif-pro</vt:lpstr>
      <vt:lpstr>Times New Roman</vt:lpstr>
      <vt:lpstr>Office Theme</vt:lpstr>
      <vt:lpstr>Stuff</vt:lpstr>
      <vt:lpstr>PowerPoint Presentation</vt:lpstr>
      <vt:lpstr>MLP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Stuff</dc:title>
  <dc:creator>Caleb Powell</dc:creator>
  <cp:lastModifiedBy>Caleb Powell</cp:lastModifiedBy>
  <cp:revision>12</cp:revision>
  <dcterms:created xsi:type="dcterms:W3CDTF">2022-11-29T01:04:26Z</dcterms:created>
  <dcterms:modified xsi:type="dcterms:W3CDTF">2022-11-29T23:22:38Z</dcterms:modified>
</cp:coreProperties>
</file>