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D00-BA91-4D6A-9B67-D0B4D22071B6}" type="datetimeFigureOut">
              <a:rPr lang="en-CA" smtClean="0"/>
              <a:t>21/01/2019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272-31DC-4017-A0F8-CBE020193B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52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D00-BA91-4D6A-9B67-D0B4D22071B6}" type="datetimeFigureOut">
              <a:rPr lang="en-CA" smtClean="0"/>
              <a:t>21/01/2019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272-31DC-4017-A0F8-CBE020193B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23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D00-BA91-4D6A-9B67-D0B4D22071B6}" type="datetimeFigureOut">
              <a:rPr lang="en-CA" smtClean="0"/>
              <a:t>21/01/2019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272-31DC-4017-A0F8-CBE020193B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46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D00-BA91-4D6A-9B67-D0B4D22071B6}" type="datetimeFigureOut">
              <a:rPr lang="en-CA" smtClean="0"/>
              <a:t>21/01/2019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272-31DC-4017-A0F8-CBE020193B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78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D00-BA91-4D6A-9B67-D0B4D22071B6}" type="datetimeFigureOut">
              <a:rPr lang="en-CA" smtClean="0"/>
              <a:t>21/01/2019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272-31DC-4017-A0F8-CBE020193B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269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D00-BA91-4D6A-9B67-D0B4D22071B6}" type="datetimeFigureOut">
              <a:rPr lang="en-CA" smtClean="0"/>
              <a:t>21/01/2019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272-31DC-4017-A0F8-CBE020193B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85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D00-BA91-4D6A-9B67-D0B4D22071B6}" type="datetimeFigureOut">
              <a:rPr lang="en-CA" smtClean="0"/>
              <a:t>21/01/2019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272-31DC-4017-A0F8-CBE020193B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26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D00-BA91-4D6A-9B67-D0B4D22071B6}" type="datetimeFigureOut">
              <a:rPr lang="en-CA" smtClean="0"/>
              <a:t>21/01/2019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272-31DC-4017-A0F8-CBE020193B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737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D00-BA91-4D6A-9B67-D0B4D22071B6}" type="datetimeFigureOut">
              <a:rPr lang="en-CA" smtClean="0"/>
              <a:t>21/01/2019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272-31DC-4017-A0F8-CBE020193B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43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D00-BA91-4D6A-9B67-D0B4D22071B6}" type="datetimeFigureOut">
              <a:rPr lang="en-CA" smtClean="0"/>
              <a:t>21/01/2019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272-31DC-4017-A0F8-CBE020193B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652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D00-BA91-4D6A-9B67-D0B4D22071B6}" type="datetimeFigureOut">
              <a:rPr lang="en-CA" smtClean="0"/>
              <a:t>21/01/2019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272-31DC-4017-A0F8-CBE020193B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01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9D00-BA91-4D6A-9B67-D0B4D22071B6}" type="datetimeFigureOut">
              <a:rPr lang="en-CA" smtClean="0"/>
              <a:t>21/01/2019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7272-31DC-4017-A0F8-CBE020193B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25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88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Volumetric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Total Cases = Order Item Quantity/ Item Package Size</a:t>
            </a:r>
          </a:p>
          <a:p>
            <a:endParaRPr lang="en-US" dirty="0" smtClean="0"/>
          </a:p>
          <a:p>
            <a:r>
              <a:rPr lang="en-US" dirty="0" smtClean="0"/>
              <a:t>Total Case Volume = Total Cases * (Case Width * Case Depth * Case Height)</a:t>
            </a:r>
          </a:p>
          <a:p>
            <a:endParaRPr lang="en-US" dirty="0" smtClean="0"/>
          </a:p>
          <a:p>
            <a:r>
              <a:rPr lang="en-US" dirty="0" smtClean="0"/>
              <a:t>Total Bottle Volume = Total Case Volume/Package Size</a:t>
            </a:r>
          </a:p>
          <a:p>
            <a:endParaRPr lang="en-US" dirty="0" smtClean="0"/>
          </a:p>
          <a:p>
            <a:r>
              <a:rPr lang="en-US" dirty="0" smtClean="0"/>
              <a:t>Order Volume (Cubic Feet) = Total Case Volume + Total Bottle Volume</a:t>
            </a:r>
          </a:p>
          <a:p>
            <a:endParaRPr lang="en-US" dirty="0" smtClean="0"/>
          </a:p>
          <a:p>
            <a:r>
              <a:rPr lang="en-US" dirty="0" smtClean="0"/>
              <a:t>Cubic Feet = Order Volume * 3.53147E-5</a:t>
            </a:r>
          </a:p>
          <a:p>
            <a:endParaRPr lang="en-US" dirty="0" smtClean="0"/>
          </a:p>
          <a:p>
            <a:r>
              <a:rPr lang="en-US" dirty="0" smtClean="0"/>
              <a:t>Pallet Count = Order Volume/Container Volume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0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63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Volumetric</vt:lpstr>
    </vt:vector>
  </TitlesOfParts>
  <Company>Province of British Columbia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Bikram Kahlon</dc:creator>
  <cp:lastModifiedBy>Bikram Kahlon</cp:lastModifiedBy>
  <cp:revision>3</cp:revision>
  <dcterms:created xsi:type="dcterms:W3CDTF">2019-01-21T17:34:53Z</dcterms:created>
  <dcterms:modified xsi:type="dcterms:W3CDTF">2019-01-21T18:00:53Z</dcterms:modified>
</cp:coreProperties>
</file>