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BC"/>
    <a:srgbClr val="1D8900"/>
    <a:srgbClr val="DF3312"/>
    <a:srgbClr val="FAFAFA"/>
    <a:srgbClr val="5A6B86"/>
    <a:srgbClr val="1E8900"/>
    <a:srgbClr val="F1623E"/>
    <a:srgbClr val="CD2264"/>
    <a:srgbClr val="D86613"/>
    <a:srgbClr val="4D27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3"/>
    <p:restoredTop sz="94231"/>
  </p:normalViewPr>
  <p:slideViewPr>
    <p:cSldViewPr snapToGrid="0" snapToObjects="1">
      <p:cViewPr varScale="1">
        <p:scale>
          <a:sx n="91" d="100"/>
          <a:sy n="91" d="100"/>
        </p:scale>
        <p:origin x="224" y="69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6/3/20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hyperlink" Target="https://aws.amazon.com/architecture/icons/" TargetMode="External"/><Relationship Id="rId3" Type="http://schemas.microsoft.com/office/2007/relationships/hdphoto" Target="../media/hdphoto1.wdp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2229856-53BE-4544-BF16-865F190EA5EB}"/>
              </a:ext>
            </a:extLst>
          </p:cNvPr>
          <p:cNvSpPr/>
          <p:nvPr/>
        </p:nvSpPr>
        <p:spPr>
          <a:xfrm>
            <a:off x="5682206" y="156331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54" name="Graphic 36">
            <a:extLst>
              <a:ext uri="{FF2B5EF4-FFF2-40B4-BE49-F238E27FC236}">
                <a16:creationId xmlns:a16="http://schemas.microsoft.com/office/drawing/2014/main" id="{2FEAF0B5-3330-184C-AE88-A8058CB5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23995" y="2290386"/>
            <a:ext cx="469900" cy="4699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8AACC3F-AAED-A249-8AD2-D71F2C19591E}"/>
              </a:ext>
            </a:extLst>
          </p:cNvPr>
          <p:cNvSpPr txBox="1"/>
          <p:nvPr/>
        </p:nvSpPr>
        <p:spPr>
          <a:xfrm>
            <a:off x="5805157" y="2739378"/>
            <a:ext cx="11165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1465085" y="1553521"/>
            <a:ext cx="2474928" cy="206538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898444" y="1195189"/>
            <a:ext cx="7741839" cy="5266272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1467065" y="389590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706503" y="341189"/>
            <a:ext cx="9585599" cy="64742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1300213" y="788788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A3C1AC7C-AF13-3046-A016-16841DAF1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7956" y="2006402"/>
            <a:ext cx="330200" cy="3302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504" y="341189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445" y="1195189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65085" y="1551162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8789" y="3893549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1456147" y="2739378"/>
            <a:ext cx="115317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231" y="2280711"/>
            <a:ext cx="469900" cy="4699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2579B510-E12C-5347-948E-CEB10E127B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98150" y="2280596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48A665A-D21C-3B49-B86D-3A8663AD2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4738" y="4572916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3A7CEB2-7515-104B-A313-63BC9587BB83}"/>
              </a:ext>
            </a:extLst>
          </p:cNvPr>
          <p:cNvSpPr txBox="1"/>
          <p:nvPr/>
        </p:nvSpPr>
        <p:spPr>
          <a:xfrm>
            <a:off x="1923035" y="5069549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8373D4-E4DA-644B-B76B-3BC72F0E1195}"/>
              </a:ext>
            </a:extLst>
          </p:cNvPr>
          <p:cNvSpPr txBox="1"/>
          <p:nvPr/>
        </p:nvSpPr>
        <p:spPr>
          <a:xfrm>
            <a:off x="2665865" y="2739378"/>
            <a:ext cx="113241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Bastion host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180861" y="305381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8640283" y="3636118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D7B0ED-9CA4-5448-817E-F33E52BCA79E}"/>
              </a:ext>
            </a:extLst>
          </p:cNvPr>
          <p:cNvSpPr txBox="1"/>
          <p:nvPr/>
        </p:nvSpPr>
        <p:spPr>
          <a:xfrm>
            <a:off x="8640283" y="5122932"/>
            <a:ext cx="1651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D07D26E-A1C3-1548-BAD2-2E38B9F7B4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180861" y="4476210"/>
            <a:ext cx="591034" cy="591034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D3FF6A9-7229-194C-B3C7-C83C8AB8EF44}"/>
              </a:ext>
            </a:extLst>
          </p:cNvPr>
          <p:cNvSpPr txBox="1"/>
          <p:nvPr/>
        </p:nvSpPr>
        <p:spPr>
          <a:xfrm>
            <a:off x="4136101" y="5130813"/>
            <a:ext cx="1335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Elastic Load Balancing (ELB)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32CB38C0-100B-9C4B-8CAD-B72AB38B50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39707" y="4539975"/>
            <a:ext cx="591034" cy="59103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9576086-9C67-4847-AE71-1EF952A026D9}"/>
              </a:ext>
            </a:extLst>
          </p:cNvPr>
          <p:cNvSpPr txBox="1"/>
          <p:nvPr/>
        </p:nvSpPr>
        <p:spPr>
          <a:xfrm>
            <a:off x="2076197" y="334191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10.0.128.0/20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6ED1F6-9896-BF41-A08D-E4E02AD54952}"/>
              </a:ext>
            </a:extLst>
          </p:cNvPr>
          <p:cNvSpPr txBox="1"/>
          <p:nvPr/>
        </p:nvSpPr>
        <p:spPr>
          <a:xfrm>
            <a:off x="2076197" y="6024908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8852DB1-68FE-9F4C-8AAC-F033BE8FB59C}"/>
              </a:ext>
            </a:extLst>
          </p:cNvPr>
          <p:cNvSpPr/>
          <p:nvPr/>
        </p:nvSpPr>
        <p:spPr>
          <a:xfrm>
            <a:off x="5684186" y="3905698"/>
            <a:ext cx="2470969" cy="241453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CFAFE42-3485-8444-ACC9-42B82C4BBC28}"/>
              </a:ext>
            </a:extLst>
          </p:cNvPr>
          <p:cNvSpPr/>
          <p:nvPr/>
        </p:nvSpPr>
        <p:spPr>
          <a:xfrm>
            <a:off x="5517334" y="798578"/>
            <a:ext cx="2782099" cy="5849653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D8C3DF26-3C24-AC44-AFF6-FF2177100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82206" y="1560952"/>
            <a:ext cx="274320" cy="27432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259CEA8D-E4D3-F14D-ABF2-BB02362161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5910" y="3903339"/>
            <a:ext cx="274320" cy="27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F24B38EC-ED48-EA4A-9904-60EB542CE907}"/>
              </a:ext>
            </a:extLst>
          </p:cNvPr>
          <p:cNvSpPr txBox="1"/>
          <p:nvPr/>
        </p:nvSpPr>
        <p:spPr>
          <a:xfrm>
            <a:off x="7002417" y="2739378"/>
            <a:ext cx="11592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38512123-C582-BC48-842E-4384BBC38C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38102" y="2280711"/>
            <a:ext cx="469900" cy="469900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3D700715-47D9-5246-88FA-F08E1FB81C3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585447" y="4572916"/>
            <a:ext cx="469900" cy="4699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0B8101C-698F-D449-84DD-EA8E3EF5513B}"/>
              </a:ext>
            </a:extLst>
          </p:cNvPr>
          <p:cNvSpPr txBox="1"/>
          <p:nvPr/>
        </p:nvSpPr>
        <p:spPr>
          <a:xfrm>
            <a:off x="6063744" y="5069549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&lt;Your product instances&gt;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56BB493-A1CA-C54E-AE7E-C11ECF1B5686}"/>
              </a:ext>
            </a:extLst>
          </p:cNvPr>
          <p:cNvSpPr txBox="1"/>
          <p:nvPr/>
        </p:nvSpPr>
        <p:spPr>
          <a:xfrm>
            <a:off x="6293318" y="3351700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10.0.144.0/20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8435E2-2F21-354F-A615-8B8B91FE7564}"/>
              </a:ext>
            </a:extLst>
          </p:cNvPr>
          <p:cNvSpPr txBox="1"/>
          <p:nvPr/>
        </p:nvSpPr>
        <p:spPr>
          <a:xfrm>
            <a:off x="6293318" y="6034698"/>
            <a:ext cx="1252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10.0.32.0/19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A36EAB-59FC-A349-9D12-785D550553AB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130741" y="4835492"/>
            <a:ext cx="1356004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C62B33-5EE7-2B48-872F-DB9440F578D5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3202660" y="4835492"/>
            <a:ext cx="1337047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99FBBF-A24C-0B47-BB8B-62BCCB84B0C5}"/>
              </a:ext>
            </a:extLst>
          </p:cNvPr>
          <p:cNvSpPr txBox="1"/>
          <p:nvPr/>
        </p:nvSpPr>
        <p:spPr>
          <a:xfrm>
            <a:off x="4094885" y="6186299"/>
            <a:ext cx="1435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CA34C60-F228-5441-A920-DF94CCB804FA}"/>
              </a:ext>
            </a:extLst>
          </p:cNvPr>
          <p:cNvSpPr/>
          <p:nvPr/>
        </p:nvSpPr>
        <p:spPr>
          <a:xfrm>
            <a:off x="2603276" y="2014715"/>
            <a:ext cx="4442344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>
              <a:tabLst>
                <a:tab pos="3475038" algn="l"/>
              </a:tabLst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23671-8F0C-D24C-A166-AE97972BD013}"/>
              </a:ext>
            </a:extLst>
          </p:cNvPr>
          <p:cNvSpPr txBox="1"/>
          <p:nvPr/>
        </p:nvSpPr>
        <p:spPr>
          <a:xfrm>
            <a:off x="9311797" y="412799"/>
            <a:ext cx="2750358" cy="2585323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a starter file for you to create your own diagrams. For the full set of icons, instructions, etc., download the toolkit for PowerPoint from the </a:t>
            </a:r>
            <a:r>
              <a:rPr lang="en-US" dirty="0">
                <a:hlinkClick r:id="rId26"/>
              </a:rPr>
              <a:t>AWS Architecture Icons</a:t>
            </a:r>
            <a:r>
              <a:rPr lang="en-US" dirty="0"/>
              <a:t> page. Copy and paste from there to here.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42977</TotalTime>
  <Words>98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2_Office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Riefer Johnston</cp:lastModifiedBy>
  <cp:revision>599</cp:revision>
  <cp:lastPrinted>2019-01-03T20:59:05Z</cp:lastPrinted>
  <dcterms:created xsi:type="dcterms:W3CDTF">2018-09-14T20:21:45Z</dcterms:created>
  <dcterms:modified xsi:type="dcterms:W3CDTF">2020-06-03T16:38:59Z</dcterms:modified>
</cp:coreProperties>
</file>