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7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6E2E"/>
    <a:srgbClr val="0066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10" d="100"/>
          <a:sy n="10" d="100"/>
        </p:scale>
        <p:origin x="2084" y="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FE530-EC7B-446C-B274-35856EB806EE}" type="datetimeFigureOut">
              <a:rPr lang="en-GB" smtClean="0"/>
              <a:t>06/12/2020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97C71-06DD-45A1-9AE2-F7D9A1B65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748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7519" rtl="0" eaLnBrk="1" latinLnBrk="0" hangingPunct="1">
      <a:defRPr sz="1309" kern="1200">
        <a:solidFill>
          <a:schemeClr val="tx1"/>
        </a:solidFill>
        <a:latin typeface="+mn-lt"/>
        <a:ea typeface="+mn-ea"/>
        <a:cs typeface="+mn-cs"/>
      </a:defRPr>
    </a:lvl1pPr>
    <a:lvl2pPr marL="498759" algn="l" defTabSz="997519" rtl="0" eaLnBrk="1" latinLnBrk="0" hangingPunct="1">
      <a:defRPr sz="1309" kern="1200">
        <a:solidFill>
          <a:schemeClr val="tx1"/>
        </a:solidFill>
        <a:latin typeface="+mn-lt"/>
        <a:ea typeface="+mn-ea"/>
        <a:cs typeface="+mn-cs"/>
      </a:defRPr>
    </a:lvl2pPr>
    <a:lvl3pPr marL="997519" algn="l" defTabSz="997519" rtl="0" eaLnBrk="1" latinLnBrk="0" hangingPunct="1">
      <a:defRPr sz="1309" kern="1200">
        <a:solidFill>
          <a:schemeClr val="tx1"/>
        </a:solidFill>
        <a:latin typeface="+mn-lt"/>
        <a:ea typeface="+mn-ea"/>
        <a:cs typeface="+mn-cs"/>
      </a:defRPr>
    </a:lvl3pPr>
    <a:lvl4pPr marL="1496278" algn="l" defTabSz="997519" rtl="0" eaLnBrk="1" latinLnBrk="0" hangingPunct="1">
      <a:defRPr sz="1309" kern="1200">
        <a:solidFill>
          <a:schemeClr val="tx1"/>
        </a:solidFill>
        <a:latin typeface="+mn-lt"/>
        <a:ea typeface="+mn-ea"/>
        <a:cs typeface="+mn-cs"/>
      </a:defRPr>
    </a:lvl4pPr>
    <a:lvl5pPr marL="1995038" algn="l" defTabSz="997519" rtl="0" eaLnBrk="1" latinLnBrk="0" hangingPunct="1">
      <a:defRPr sz="1309" kern="1200">
        <a:solidFill>
          <a:schemeClr val="tx1"/>
        </a:solidFill>
        <a:latin typeface="+mn-lt"/>
        <a:ea typeface="+mn-ea"/>
        <a:cs typeface="+mn-cs"/>
      </a:defRPr>
    </a:lvl5pPr>
    <a:lvl6pPr marL="2493797" algn="l" defTabSz="997519" rtl="0" eaLnBrk="1" latinLnBrk="0" hangingPunct="1">
      <a:defRPr sz="1309" kern="1200">
        <a:solidFill>
          <a:schemeClr val="tx1"/>
        </a:solidFill>
        <a:latin typeface="+mn-lt"/>
        <a:ea typeface="+mn-ea"/>
        <a:cs typeface="+mn-cs"/>
      </a:defRPr>
    </a:lvl6pPr>
    <a:lvl7pPr marL="2992557" algn="l" defTabSz="997519" rtl="0" eaLnBrk="1" latinLnBrk="0" hangingPunct="1">
      <a:defRPr sz="1309" kern="1200">
        <a:solidFill>
          <a:schemeClr val="tx1"/>
        </a:solidFill>
        <a:latin typeface="+mn-lt"/>
        <a:ea typeface="+mn-ea"/>
        <a:cs typeface="+mn-cs"/>
      </a:defRPr>
    </a:lvl7pPr>
    <a:lvl8pPr marL="3491316" algn="l" defTabSz="997519" rtl="0" eaLnBrk="1" latinLnBrk="0" hangingPunct="1">
      <a:defRPr sz="1309" kern="1200">
        <a:solidFill>
          <a:schemeClr val="tx1"/>
        </a:solidFill>
        <a:latin typeface="+mn-lt"/>
        <a:ea typeface="+mn-ea"/>
        <a:cs typeface="+mn-cs"/>
      </a:defRPr>
    </a:lvl8pPr>
    <a:lvl9pPr marL="3990076" algn="l" defTabSz="997519" rtl="0" eaLnBrk="1" latinLnBrk="0" hangingPunct="1">
      <a:defRPr sz="130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97C71-06DD-45A1-9AE2-F7D9A1B65DD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862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D296-2021-4DE0-BB40-AB1CF2990F74}" type="datetimeFigureOut">
              <a:rPr lang="en-GB" smtClean="0"/>
              <a:t>06/12/2020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9E54D-D43A-4458-A74D-6B6E3A6A92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290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D296-2021-4DE0-BB40-AB1CF2990F74}" type="datetimeFigureOut">
              <a:rPr lang="en-GB" smtClean="0"/>
              <a:t>06/12/2020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9E54D-D43A-4458-A74D-6B6E3A6A92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449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D296-2021-4DE0-BB40-AB1CF2990F74}" type="datetimeFigureOut">
              <a:rPr lang="en-GB" smtClean="0"/>
              <a:t>06/12/2020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9E54D-D43A-4458-A74D-6B6E3A6A92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988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D296-2021-4DE0-BB40-AB1CF2990F74}" type="datetimeFigureOut">
              <a:rPr lang="en-GB" smtClean="0"/>
              <a:t>06/12/2020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9E54D-D43A-4458-A74D-6B6E3A6A92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212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D296-2021-4DE0-BB40-AB1CF2990F74}" type="datetimeFigureOut">
              <a:rPr lang="en-GB" smtClean="0"/>
              <a:t>06/12/2020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9E54D-D43A-4458-A74D-6B6E3A6A92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550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D296-2021-4DE0-BB40-AB1CF2990F74}" type="datetimeFigureOut">
              <a:rPr lang="en-GB" smtClean="0"/>
              <a:t>06/12/2020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9E54D-D43A-4458-A74D-6B6E3A6A92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14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D296-2021-4DE0-BB40-AB1CF2990F74}" type="datetimeFigureOut">
              <a:rPr lang="en-GB" smtClean="0"/>
              <a:t>06/12/2020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9E54D-D43A-4458-A74D-6B6E3A6A92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578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D296-2021-4DE0-BB40-AB1CF2990F74}" type="datetimeFigureOut">
              <a:rPr lang="en-GB" smtClean="0"/>
              <a:t>06/12/2020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9E54D-D43A-4458-A74D-6B6E3A6A92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197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D296-2021-4DE0-BB40-AB1CF2990F74}" type="datetimeFigureOut">
              <a:rPr lang="en-GB" smtClean="0"/>
              <a:t>06/12/2020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9E54D-D43A-4458-A74D-6B6E3A6A92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937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D296-2021-4DE0-BB40-AB1CF2990F74}" type="datetimeFigureOut">
              <a:rPr lang="en-GB" smtClean="0"/>
              <a:t>06/12/2020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9E54D-D43A-4458-A74D-6B6E3A6A92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477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D296-2021-4DE0-BB40-AB1CF2990F74}" type="datetimeFigureOut">
              <a:rPr lang="en-GB" smtClean="0"/>
              <a:t>06/12/2020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9E54D-D43A-4458-A74D-6B6E3A6A92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51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3D296-2021-4DE0-BB40-AB1CF2990F74}" type="datetimeFigureOut">
              <a:rPr lang="en-GB" smtClean="0"/>
              <a:t>06/12/2020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9E54D-D43A-4458-A74D-6B6E3A6A92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1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19FAD87-A12C-4CF6-9698-23574B8AE3D5}"/>
              </a:ext>
            </a:extLst>
          </p:cNvPr>
          <p:cNvSpPr/>
          <p:nvPr/>
        </p:nvSpPr>
        <p:spPr>
          <a:xfrm>
            <a:off x="2914072" y="1402773"/>
            <a:ext cx="6078682" cy="40524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3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8340F6-6B3A-46A3-9224-1F0822DFDABD}"/>
              </a:ext>
            </a:extLst>
          </p:cNvPr>
          <p:cNvSpPr/>
          <p:nvPr/>
        </p:nvSpPr>
        <p:spPr>
          <a:xfrm>
            <a:off x="9867035" y="1402773"/>
            <a:ext cx="398492" cy="195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3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EDDD5A-B813-4A8B-AF0F-09076D378BB7}"/>
              </a:ext>
            </a:extLst>
          </p:cNvPr>
          <p:cNvSpPr/>
          <p:nvPr/>
        </p:nvSpPr>
        <p:spPr>
          <a:xfrm>
            <a:off x="9867036" y="1687946"/>
            <a:ext cx="526819" cy="195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30"/>
          </a:p>
        </p:txBody>
      </p:sp>
      <p:pic>
        <p:nvPicPr>
          <p:cNvPr id="19" name="Picture 18" descr="Map&#10;&#10;Description automatically generated">
            <a:extLst>
              <a:ext uri="{FF2B5EF4-FFF2-40B4-BE49-F238E27FC236}">
                <a16:creationId xmlns:a16="http://schemas.microsoft.com/office/drawing/2014/main" id="{1F9CE016-0B43-4444-979D-AD82E13B6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804" y="1446550"/>
            <a:ext cx="5969218" cy="321295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F927083-23D9-44C9-AA00-32065EB4BC0C}"/>
              </a:ext>
            </a:extLst>
          </p:cNvPr>
          <p:cNvSpPr/>
          <p:nvPr/>
        </p:nvSpPr>
        <p:spPr>
          <a:xfrm>
            <a:off x="8151381" y="2564726"/>
            <a:ext cx="526819" cy="1958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0" dirty="0">
                <a:solidFill>
                  <a:srgbClr val="FF0000"/>
                </a:solidFill>
                <a:latin typeface="Seven Segment" pitchFamily="2" charset="0"/>
              </a:rPr>
              <a:t>24.4C</a:t>
            </a:r>
            <a:endParaRPr lang="en-GB" sz="133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CD429A-8154-4902-B4B9-E8E1703F67B3}"/>
              </a:ext>
            </a:extLst>
          </p:cNvPr>
          <p:cNvSpPr/>
          <p:nvPr/>
        </p:nvSpPr>
        <p:spPr>
          <a:xfrm>
            <a:off x="7528704" y="2382084"/>
            <a:ext cx="526819" cy="1958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0" dirty="0">
                <a:solidFill>
                  <a:srgbClr val="FF0000"/>
                </a:solidFill>
                <a:latin typeface="Seven Segment" pitchFamily="2" charset="0"/>
              </a:rPr>
              <a:t>24.4C</a:t>
            </a:r>
            <a:endParaRPr lang="en-GB" sz="133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D2678D-0B60-4DB8-8DE0-3891F85E2A1D}"/>
              </a:ext>
            </a:extLst>
          </p:cNvPr>
          <p:cNvSpPr/>
          <p:nvPr/>
        </p:nvSpPr>
        <p:spPr>
          <a:xfrm>
            <a:off x="7195801" y="2692301"/>
            <a:ext cx="526819" cy="1958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0" dirty="0">
                <a:solidFill>
                  <a:srgbClr val="FF0000"/>
                </a:solidFill>
                <a:latin typeface="Seven Segment" pitchFamily="2" charset="0"/>
              </a:rPr>
              <a:t>24.4C</a:t>
            </a:r>
            <a:endParaRPr lang="en-GB" sz="133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D55723-840B-443F-A99D-F031A102F01C}"/>
              </a:ext>
            </a:extLst>
          </p:cNvPr>
          <p:cNvSpPr/>
          <p:nvPr/>
        </p:nvSpPr>
        <p:spPr>
          <a:xfrm>
            <a:off x="8271455" y="3780461"/>
            <a:ext cx="526819" cy="1958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0" dirty="0">
                <a:solidFill>
                  <a:srgbClr val="FF0000"/>
                </a:solidFill>
                <a:latin typeface="Seven Segment" pitchFamily="2" charset="0"/>
              </a:rPr>
              <a:t>24.4C</a:t>
            </a:r>
            <a:endParaRPr lang="en-GB" sz="133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DEA9367-2EFC-4DF6-AD16-DC9009408C71}"/>
              </a:ext>
            </a:extLst>
          </p:cNvPr>
          <p:cNvSpPr/>
          <p:nvPr/>
        </p:nvSpPr>
        <p:spPr>
          <a:xfrm>
            <a:off x="7183295" y="4105659"/>
            <a:ext cx="526819" cy="1958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0" dirty="0">
                <a:solidFill>
                  <a:srgbClr val="FF0000"/>
                </a:solidFill>
                <a:latin typeface="Seven Segment" pitchFamily="2" charset="0"/>
              </a:rPr>
              <a:t>24.4C</a:t>
            </a:r>
            <a:endParaRPr lang="en-GB" sz="133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7EBADE7-9090-4EB1-8E26-EF07834A6DBC}"/>
              </a:ext>
            </a:extLst>
          </p:cNvPr>
          <p:cNvSpPr/>
          <p:nvPr/>
        </p:nvSpPr>
        <p:spPr>
          <a:xfrm>
            <a:off x="6939396" y="3517805"/>
            <a:ext cx="526819" cy="1958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0" dirty="0">
                <a:solidFill>
                  <a:srgbClr val="FF0000"/>
                </a:solidFill>
                <a:latin typeface="Seven Segment" pitchFamily="2" charset="0"/>
              </a:rPr>
              <a:t>24.4C</a:t>
            </a:r>
            <a:endParaRPr lang="en-GB" sz="133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630846F-C107-4858-A965-EA520CEFE3A7}"/>
              </a:ext>
            </a:extLst>
          </p:cNvPr>
          <p:cNvSpPr/>
          <p:nvPr/>
        </p:nvSpPr>
        <p:spPr>
          <a:xfrm>
            <a:off x="6498594" y="2637887"/>
            <a:ext cx="526819" cy="1958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0" dirty="0">
                <a:solidFill>
                  <a:srgbClr val="FF0000"/>
                </a:solidFill>
                <a:latin typeface="Seven Segment" pitchFamily="2" charset="0"/>
              </a:rPr>
              <a:t>24.4C</a:t>
            </a:r>
            <a:endParaRPr lang="en-GB" sz="133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82BFBA3-6F9F-4A7E-8D16-AAE8B01FDBE6}"/>
              </a:ext>
            </a:extLst>
          </p:cNvPr>
          <p:cNvSpPr/>
          <p:nvPr/>
        </p:nvSpPr>
        <p:spPr>
          <a:xfrm>
            <a:off x="7802419" y="2904935"/>
            <a:ext cx="526819" cy="1958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0" dirty="0">
                <a:solidFill>
                  <a:srgbClr val="FF0000"/>
                </a:solidFill>
                <a:latin typeface="Seven Segment" pitchFamily="2" charset="0"/>
              </a:rPr>
              <a:t>24.4C</a:t>
            </a:r>
            <a:endParaRPr lang="en-GB" sz="133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E04306-9027-422C-9D28-1C10D48AC1E6}"/>
              </a:ext>
            </a:extLst>
          </p:cNvPr>
          <p:cNvSpPr/>
          <p:nvPr/>
        </p:nvSpPr>
        <p:spPr>
          <a:xfrm>
            <a:off x="6571919" y="2028153"/>
            <a:ext cx="526819" cy="1958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0" dirty="0">
                <a:solidFill>
                  <a:srgbClr val="FF0000"/>
                </a:solidFill>
                <a:latin typeface="Seven Segment" pitchFamily="2" charset="0"/>
              </a:rPr>
              <a:t>24.4C</a:t>
            </a:r>
            <a:endParaRPr lang="en-GB" sz="133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A5A1DF-A6FC-4337-B321-3D4E3F03ABE7}"/>
              </a:ext>
            </a:extLst>
          </p:cNvPr>
          <p:cNvSpPr/>
          <p:nvPr/>
        </p:nvSpPr>
        <p:spPr>
          <a:xfrm>
            <a:off x="5981578" y="2235311"/>
            <a:ext cx="526819" cy="1958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0" dirty="0">
                <a:solidFill>
                  <a:srgbClr val="FF0000"/>
                </a:solidFill>
                <a:latin typeface="Seven Segment" pitchFamily="2" charset="0"/>
              </a:rPr>
              <a:t>24.4C</a:t>
            </a:r>
            <a:endParaRPr lang="en-GB" sz="133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C41CDB5-D08F-4B3B-B5EE-6F29943D00DA}"/>
              </a:ext>
            </a:extLst>
          </p:cNvPr>
          <p:cNvSpPr/>
          <p:nvPr/>
        </p:nvSpPr>
        <p:spPr>
          <a:xfrm>
            <a:off x="5087016" y="2300818"/>
            <a:ext cx="526819" cy="1958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0" dirty="0">
                <a:solidFill>
                  <a:srgbClr val="FF0000"/>
                </a:solidFill>
                <a:latin typeface="Seven Segment" pitchFamily="2" charset="0"/>
              </a:rPr>
              <a:t>24.4C</a:t>
            </a:r>
            <a:endParaRPr lang="en-GB" sz="133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C55B043-39AE-4A0B-BC2C-58BE36B4F06F}"/>
              </a:ext>
            </a:extLst>
          </p:cNvPr>
          <p:cNvSpPr/>
          <p:nvPr/>
        </p:nvSpPr>
        <p:spPr>
          <a:xfrm>
            <a:off x="5783980" y="2918213"/>
            <a:ext cx="526819" cy="1958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0" dirty="0">
                <a:solidFill>
                  <a:srgbClr val="FF0000"/>
                </a:solidFill>
                <a:latin typeface="Seven Segment" pitchFamily="2" charset="0"/>
              </a:rPr>
              <a:t>24.4C</a:t>
            </a:r>
            <a:endParaRPr lang="en-GB" sz="133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3DF0078-FE4E-4B6B-BCCD-F07425DE83CF}"/>
              </a:ext>
            </a:extLst>
          </p:cNvPr>
          <p:cNvSpPr/>
          <p:nvPr/>
        </p:nvSpPr>
        <p:spPr>
          <a:xfrm>
            <a:off x="5881539" y="3337621"/>
            <a:ext cx="526819" cy="1958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0" dirty="0">
                <a:solidFill>
                  <a:srgbClr val="FF0000"/>
                </a:solidFill>
                <a:latin typeface="Seven Segment" pitchFamily="2" charset="0"/>
              </a:rPr>
              <a:t>24.4C</a:t>
            </a:r>
            <a:endParaRPr lang="en-GB" sz="133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B61F668-46C1-46C1-9D51-83DB14028D4A}"/>
              </a:ext>
            </a:extLst>
          </p:cNvPr>
          <p:cNvSpPr/>
          <p:nvPr/>
        </p:nvSpPr>
        <p:spPr>
          <a:xfrm>
            <a:off x="5512398" y="4057744"/>
            <a:ext cx="526819" cy="1958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0" dirty="0">
                <a:solidFill>
                  <a:srgbClr val="FF0000"/>
                </a:solidFill>
                <a:latin typeface="Seven Segment" pitchFamily="2" charset="0"/>
              </a:rPr>
              <a:t>24.4C</a:t>
            </a:r>
            <a:endParaRPr lang="en-GB" sz="133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112062-B63C-4012-8F87-A348712EB712}"/>
              </a:ext>
            </a:extLst>
          </p:cNvPr>
          <p:cNvSpPr/>
          <p:nvPr/>
        </p:nvSpPr>
        <p:spPr>
          <a:xfrm>
            <a:off x="4800591" y="4174439"/>
            <a:ext cx="526819" cy="1958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0" dirty="0">
                <a:solidFill>
                  <a:srgbClr val="FF0000"/>
                </a:solidFill>
                <a:latin typeface="Seven Segment" pitchFamily="2" charset="0"/>
              </a:rPr>
              <a:t>24.4C</a:t>
            </a:r>
            <a:endParaRPr lang="en-GB" sz="133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875F842-C634-4F94-980A-B3FC7B7E9845}"/>
              </a:ext>
            </a:extLst>
          </p:cNvPr>
          <p:cNvSpPr/>
          <p:nvPr/>
        </p:nvSpPr>
        <p:spPr>
          <a:xfrm>
            <a:off x="3943822" y="3599085"/>
            <a:ext cx="526819" cy="1958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0" dirty="0">
                <a:solidFill>
                  <a:srgbClr val="FF0000"/>
                </a:solidFill>
                <a:latin typeface="Seven Segment" pitchFamily="2" charset="0"/>
              </a:rPr>
              <a:t>24.4C</a:t>
            </a:r>
            <a:endParaRPr lang="en-GB" sz="133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826BE0E-B383-4B3C-9011-843764218DC2}"/>
              </a:ext>
            </a:extLst>
          </p:cNvPr>
          <p:cNvSpPr/>
          <p:nvPr/>
        </p:nvSpPr>
        <p:spPr>
          <a:xfrm>
            <a:off x="4594220" y="3605332"/>
            <a:ext cx="526819" cy="1958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0" dirty="0">
                <a:solidFill>
                  <a:srgbClr val="FF0000"/>
                </a:solidFill>
                <a:latin typeface="Seven Segment" pitchFamily="2" charset="0"/>
              </a:rPr>
              <a:t>24.4C</a:t>
            </a:r>
            <a:endParaRPr lang="en-GB" sz="133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39A9963-1AAC-42C8-8A3D-2FF60006C2C5}"/>
              </a:ext>
            </a:extLst>
          </p:cNvPr>
          <p:cNvSpPr/>
          <p:nvPr/>
        </p:nvSpPr>
        <p:spPr>
          <a:xfrm>
            <a:off x="4569203" y="2597217"/>
            <a:ext cx="526819" cy="1958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0" dirty="0">
                <a:solidFill>
                  <a:srgbClr val="FF0000"/>
                </a:solidFill>
                <a:latin typeface="Seven Segment" pitchFamily="2" charset="0"/>
              </a:rPr>
              <a:t>24.4C</a:t>
            </a:r>
            <a:endParaRPr lang="en-GB" sz="133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46FFB0A-296B-424E-ACC9-3E712DA814CF}"/>
              </a:ext>
            </a:extLst>
          </p:cNvPr>
          <p:cNvSpPr/>
          <p:nvPr/>
        </p:nvSpPr>
        <p:spPr>
          <a:xfrm>
            <a:off x="3120985" y="1800600"/>
            <a:ext cx="526819" cy="1958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0" dirty="0">
                <a:solidFill>
                  <a:srgbClr val="FF0000"/>
                </a:solidFill>
                <a:latin typeface="Seven Segment" pitchFamily="2" charset="0"/>
              </a:rPr>
              <a:t>24.4C</a:t>
            </a:r>
            <a:endParaRPr lang="en-GB" sz="133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BC602E7-A327-43A7-8EE6-D0D1367BDCF0}"/>
              </a:ext>
            </a:extLst>
          </p:cNvPr>
          <p:cNvSpPr/>
          <p:nvPr/>
        </p:nvSpPr>
        <p:spPr>
          <a:xfrm>
            <a:off x="3641898" y="2104368"/>
            <a:ext cx="526819" cy="2154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0" dirty="0">
                <a:solidFill>
                  <a:srgbClr val="FF0000"/>
                </a:solidFill>
                <a:latin typeface="Seven Segment" pitchFamily="2" charset="0"/>
              </a:rPr>
              <a:t>24.4C</a:t>
            </a:r>
            <a:endParaRPr lang="en-GB" sz="133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1ED54E6-C787-494A-A872-0F0FD4E0E7BF}"/>
              </a:ext>
            </a:extLst>
          </p:cNvPr>
          <p:cNvSpPr/>
          <p:nvPr/>
        </p:nvSpPr>
        <p:spPr>
          <a:xfrm>
            <a:off x="3910065" y="2593884"/>
            <a:ext cx="526819" cy="2154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0" dirty="0">
                <a:solidFill>
                  <a:srgbClr val="FF0000"/>
                </a:solidFill>
                <a:latin typeface="Seven Segment" pitchFamily="2" charset="0"/>
              </a:rPr>
              <a:t>24.4C</a:t>
            </a:r>
            <a:endParaRPr lang="en-GB" sz="133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BB59910-2FD8-40C6-8221-BB448B3E3AB2}"/>
              </a:ext>
            </a:extLst>
          </p:cNvPr>
          <p:cNvSpPr/>
          <p:nvPr/>
        </p:nvSpPr>
        <p:spPr>
          <a:xfrm>
            <a:off x="3203392" y="2592844"/>
            <a:ext cx="526819" cy="2154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0" dirty="0">
                <a:solidFill>
                  <a:srgbClr val="FF0000"/>
                </a:solidFill>
                <a:latin typeface="Seven Segment" pitchFamily="2" charset="0"/>
              </a:rPr>
              <a:t>24.4C</a:t>
            </a:r>
            <a:endParaRPr lang="en-GB" sz="133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663371-F3B3-4059-9770-CCE7AA539832}"/>
              </a:ext>
            </a:extLst>
          </p:cNvPr>
          <p:cNvSpPr/>
          <p:nvPr/>
        </p:nvSpPr>
        <p:spPr>
          <a:xfrm>
            <a:off x="3561993" y="3053029"/>
            <a:ext cx="526819" cy="2154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0" dirty="0">
                <a:solidFill>
                  <a:srgbClr val="FF0000"/>
                </a:solidFill>
                <a:latin typeface="Seven Segment" pitchFamily="2" charset="0"/>
              </a:rPr>
              <a:t>14.4</a:t>
            </a:r>
            <a:r>
              <a:rPr lang="en-GB" sz="1330" dirty="0">
                <a:solidFill>
                  <a:srgbClr val="FF0000"/>
                </a:solidFill>
                <a:latin typeface="arial" panose="020B0604020202020204" pitchFamily="34" charset="0"/>
              </a:rPr>
              <a:t>°</a:t>
            </a:r>
            <a:r>
              <a:rPr lang="en-US" sz="1330" dirty="0">
                <a:solidFill>
                  <a:srgbClr val="FF0000"/>
                </a:solidFill>
              </a:rPr>
              <a:t>C</a:t>
            </a:r>
            <a:endParaRPr lang="en-GB" sz="133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3F53334-9E87-4103-9139-4AA78A986388}"/>
              </a:ext>
            </a:extLst>
          </p:cNvPr>
          <p:cNvSpPr txBox="1"/>
          <p:nvPr/>
        </p:nvSpPr>
        <p:spPr>
          <a:xfrm>
            <a:off x="8177333" y="2719121"/>
            <a:ext cx="474915" cy="194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5" b="1" dirty="0"/>
              <a:t>TOKYO</a:t>
            </a:r>
            <a:endParaRPr lang="en-GB" sz="665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F641B7-FF60-4E7F-A575-A3864F9C2B91}"/>
              </a:ext>
            </a:extLst>
          </p:cNvPr>
          <p:cNvSpPr/>
          <p:nvPr/>
        </p:nvSpPr>
        <p:spPr>
          <a:xfrm>
            <a:off x="9367948" y="2224023"/>
            <a:ext cx="526819" cy="617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3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492F1F5-39EA-422D-AE5C-0550BE773408}"/>
              </a:ext>
            </a:extLst>
          </p:cNvPr>
          <p:cNvSpPr txBox="1"/>
          <p:nvPr/>
        </p:nvSpPr>
        <p:spPr>
          <a:xfrm>
            <a:off x="7519502" y="2547575"/>
            <a:ext cx="526819" cy="182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5"/>
              </a:lnSpc>
            </a:pPr>
            <a:r>
              <a:rPr lang="en-US" sz="665" b="1" dirty="0">
                <a:solidFill>
                  <a:schemeClr val="bg1"/>
                </a:solidFill>
              </a:rPr>
              <a:t>SEOUL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ACBF342-1F87-49DC-BE3A-8D59262CFD4D}"/>
              </a:ext>
            </a:extLst>
          </p:cNvPr>
          <p:cNvSpPr txBox="1"/>
          <p:nvPr/>
        </p:nvSpPr>
        <p:spPr>
          <a:xfrm>
            <a:off x="8271455" y="3951026"/>
            <a:ext cx="526819" cy="182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5"/>
              </a:lnSpc>
            </a:pPr>
            <a:r>
              <a:rPr lang="en-US" sz="665" b="1" dirty="0"/>
              <a:t>SYDNEY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EDA9063-034C-45AD-8092-E7DEAAA5E442}"/>
              </a:ext>
            </a:extLst>
          </p:cNvPr>
          <p:cNvSpPr txBox="1"/>
          <p:nvPr/>
        </p:nvSpPr>
        <p:spPr>
          <a:xfrm>
            <a:off x="7178605" y="4279349"/>
            <a:ext cx="526819" cy="182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5"/>
              </a:lnSpc>
            </a:pPr>
            <a:r>
              <a:rPr lang="en-US" sz="665" b="1" dirty="0"/>
              <a:t>PERTH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422A442-72E2-41E0-A016-29EFFFBE2866}"/>
              </a:ext>
            </a:extLst>
          </p:cNvPr>
          <p:cNvSpPr txBox="1"/>
          <p:nvPr/>
        </p:nvSpPr>
        <p:spPr>
          <a:xfrm>
            <a:off x="6908795" y="3683004"/>
            <a:ext cx="574014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5"/>
              </a:lnSpc>
            </a:pPr>
            <a:r>
              <a:rPr lang="en-US" sz="665" b="1" dirty="0"/>
              <a:t>SINGAPORE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4438BE2-5E42-4A39-9D25-FBECA434AB48}"/>
              </a:ext>
            </a:extLst>
          </p:cNvPr>
          <p:cNvSpPr txBox="1"/>
          <p:nvPr/>
        </p:nvSpPr>
        <p:spPr>
          <a:xfrm>
            <a:off x="7765054" y="3060185"/>
            <a:ext cx="601544" cy="297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5" b="1" dirty="0"/>
              <a:t>HONG KONG</a:t>
            </a:r>
            <a:endParaRPr lang="en-GB" sz="665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FA5E009-4113-4A2B-BBCA-32C57DC7923D}"/>
              </a:ext>
            </a:extLst>
          </p:cNvPr>
          <p:cNvSpPr txBox="1"/>
          <p:nvPr/>
        </p:nvSpPr>
        <p:spPr>
          <a:xfrm>
            <a:off x="7200559" y="2861828"/>
            <a:ext cx="526819" cy="182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5"/>
              </a:lnSpc>
            </a:pPr>
            <a:r>
              <a:rPr lang="en-US" sz="665" b="1" dirty="0">
                <a:solidFill>
                  <a:schemeClr val="bg1"/>
                </a:solidFill>
              </a:rPr>
              <a:t>BEIJING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6F14025-3D98-4FD7-9F1D-8C64A0F4174D}"/>
              </a:ext>
            </a:extLst>
          </p:cNvPr>
          <p:cNvSpPr txBox="1"/>
          <p:nvPr/>
        </p:nvSpPr>
        <p:spPr>
          <a:xfrm>
            <a:off x="6492270" y="2804373"/>
            <a:ext cx="526819" cy="182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5"/>
              </a:lnSpc>
            </a:pPr>
            <a:r>
              <a:rPr lang="en-US" sz="665" b="1" dirty="0">
                <a:solidFill>
                  <a:schemeClr val="bg1"/>
                </a:solidFill>
              </a:rPr>
              <a:t>DUBAI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5E4DC83-0E50-43BB-B620-3F2417327D04}"/>
              </a:ext>
            </a:extLst>
          </p:cNvPr>
          <p:cNvSpPr txBox="1"/>
          <p:nvPr/>
        </p:nvSpPr>
        <p:spPr>
          <a:xfrm>
            <a:off x="6570665" y="2203398"/>
            <a:ext cx="526819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5"/>
              </a:lnSpc>
            </a:pPr>
            <a:r>
              <a:rPr lang="en-US" sz="665" b="1" dirty="0">
                <a:solidFill>
                  <a:schemeClr val="bg1"/>
                </a:solidFill>
              </a:rPr>
              <a:t>MOSCOW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2C35F03-F236-44D6-BF8C-CE7618C1B933}"/>
              </a:ext>
            </a:extLst>
          </p:cNvPr>
          <p:cNvSpPr txBox="1"/>
          <p:nvPr/>
        </p:nvSpPr>
        <p:spPr>
          <a:xfrm>
            <a:off x="5981578" y="2408093"/>
            <a:ext cx="526819" cy="182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5"/>
              </a:lnSpc>
            </a:pPr>
            <a:r>
              <a:rPr lang="en-US" sz="665" b="1" dirty="0">
                <a:solidFill>
                  <a:schemeClr val="bg1"/>
                </a:solidFill>
              </a:rPr>
              <a:t>BERLIN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7AF2294-D583-461E-BD38-1F79D5093C3E}"/>
              </a:ext>
            </a:extLst>
          </p:cNvPr>
          <p:cNvSpPr txBox="1"/>
          <p:nvPr/>
        </p:nvSpPr>
        <p:spPr>
          <a:xfrm>
            <a:off x="5556548" y="2787094"/>
            <a:ext cx="526819" cy="182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5"/>
              </a:lnSpc>
            </a:pPr>
            <a:r>
              <a:rPr lang="en-US" sz="665" b="1" dirty="0">
                <a:solidFill>
                  <a:schemeClr val="bg1"/>
                </a:solidFill>
              </a:rPr>
              <a:t>PARIS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37596DA-AD36-46EC-BE02-E17E18EE50C9}"/>
              </a:ext>
            </a:extLst>
          </p:cNvPr>
          <p:cNvSpPr/>
          <p:nvPr/>
        </p:nvSpPr>
        <p:spPr>
          <a:xfrm>
            <a:off x="5547181" y="2617499"/>
            <a:ext cx="526819" cy="1958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0" dirty="0">
                <a:solidFill>
                  <a:srgbClr val="FF0000"/>
                </a:solidFill>
                <a:latin typeface="Seven Segment" pitchFamily="2" charset="0"/>
              </a:rPr>
              <a:t>24.4C</a:t>
            </a:r>
            <a:endParaRPr lang="en-GB" sz="133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E73CC4D-83A3-4ABD-88EB-54E527905D81}"/>
              </a:ext>
            </a:extLst>
          </p:cNvPr>
          <p:cNvSpPr txBox="1"/>
          <p:nvPr/>
        </p:nvSpPr>
        <p:spPr>
          <a:xfrm>
            <a:off x="5783980" y="3090854"/>
            <a:ext cx="526819" cy="182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5"/>
              </a:lnSpc>
            </a:pPr>
            <a:r>
              <a:rPr lang="en-US" sz="665" b="1" dirty="0">
                <a:solidFill>
                  <a:schemeClr val="bg1"/>
                </a:solidFill>
              </a:rPr>
              <a:t>CAIRO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D77A85F-6C29-4F83-9C99-70FCD0A81317}"/>
              </a:ext>
            </a:extLst>
          </p:cNvPr>
          <p:cNvSpPr txBox="1"/>
          <p:nvPr/>
        </p:nvSpPr>
        <p:spPr>
          <a:xfrm>
            <a:off x="5494209" y="4232459"/>
            <a:ext cx="570771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5"/>
              </a:lnSpc>
            </a:pPr>
            <a:r>
              <a:rPr lang="en-US" sz="665" b="1" dirty="0"/>
              <a:t>CAPE TOWN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B8BDAD5-150E-4D82-B3EB-F8AFB090165E}"/>
              </a:ext>
            </a:extLst>
          </p:cNvPr>
          <p:cNvSpPr txBox="1"/>
          <p:nvPr/>
        </p:nvSpPr>
        <p:spPr>
          <a:xfrm>
            <a:off x="5881539" y="3511108"/>
            <a:ext cx="526819" cy="182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5"/>
              </a:lnSpc>
            </a:pPr>
            <a:r>
              <a:rPr lang="en-US" sz="665" b="1" dirty="0">
                <a:solidFill>
                  <a:schemeClr val="bg1"/>
                </a:solidFill>
              </a:rPr>
              <a:t>NAIROBI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8E97C09-CDE2-40F5-B9D4-1DAAA696A14E}"/>
              </a:ext>
            </a:extLst>
          </p:cNvPr>
          <p:cNvSpPr txBox="1"/>
          <p:nvPr/>
        </p:nvSpPr>
        <p:spPr>
          <a:xfrm>
            <a:off x="5087071" y="2470503"/>
            <a:ext cx="526819" cy="182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5"/>
              </a:lnSpc>
            </a:pPr>
            <a:r>
              <a:rPr lang="en-US" sz="665" b="1" dirty="0"/>
              <a:t>LONDON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6A45F27-AB72-444B-9D97-C58A15B88A7D}"/>
              </a:ext>
            </a:extLst>
          </p:cNvPr>
          <p:cNvSpPr txBox="1"/>
          <p:nvPr/>
        </p:nvSpPr>
        <p:spPr>
          <a:xfrm>
            <a:off x="4573010" y="2770684"/>
            <a:ext cx="526819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5"/>
              </a:lnSpc>
            </a:pPr>
            <a:r>
              <a:rPr lang="en-US" sz="665" b="1" dirty="0"/>
              <a:t>NEW YORK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108EA5E-122B-47E5-AEBA-77F80A7C7F1B}"/>
              </a:ext>
            </a:extLst>
          </p:cNvPr>
          <p:cNvSpPr txBox="1"/>
          <p:nvPr/>
        </p:nvSpPr>
        <p:spPr>
          <a:xfrm>
            <a:off x="3905307" y="2779800"/>
            <a:ext cx="526819" cy="182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5"/>
              </a:lnSpc>
            </a:pPr>
            <a:r>
              <a:rPr lang="en-US" sz="665" b="1" dirty="0">
                <a:solidFill>
                  <a:schemeClr val="bg1"/>
                </a:solidFill>
              </a:rPr>
              <a:t>CHICAGO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CAA5ED0-4BA7-4DF3-943E-668C6CDA4DE4}"/>
              </a:ext>
            </a:extLst>
          </p:cNvPr>
          <p:cNvSpPr txBox="1"/>
          <p:nvPr/>
        </p:nvSpPr>
        <p:spPr>
          <a:xfrm>
            <a:off x="3150855" y="2783282"/>
            <a:ext cx="623085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5"/>
              </a:lnSpc>
            </a:pPr>
            <a:r>
              <a:rPr lang="en-US" sz="665" b="1" dirty="0"/>
              <a:t>LOS ANGELES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2039028-F6EA-4FDF-8E9C-76ACAE1F02BC}"/>
              </a:ext>
            </a:extLst>
          </p:cNvPr>
          <p:cNvSpPr txBox="1"/>
          <p:nvPr/>
        </p:nvSpPr>
        <p:spPr>
          <a:xfrm>
            <a:off x="3592358" y="2294527"/>
            <a:ext cx="619693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5"/>
              </a:lnSpc>
            </a:pPr>
            <a:r>
              <a:rPr lang="en-US" sz="665" b="1" dirty="0">
                <a:solidFill>
                  <a:schemeClr val="bg1"/>
                </a:solidFill>
              </a:rPr>
              <a:t>VANCOUVER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8B473FA-E688-4C5A-A88F-6A3222000332}"/>
              </a:ext>
            </a:extLst>
          </p:cNvPr>
          <p:cNvSpPr txBox="1"/>
          <p:nvPr/>
        </p:nvSpPr>
        <p:spPr>
          <a:xfrm>
            <a:off x="3074546" y="1971870"/>
            <a:ext cx="619693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5"/>
              </a:lnSpc>
            </a:pPr>
            <a:r>
              <a:rPr lang="en-US" sz="665" b="1" dirty="0">
                <a:solidFill>
                  <a:schemeClr val="bg1"/>
                </a:solidFill>
              </a:rPr>
              <a:t>ANCHORAGE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38963A5-7C12-4CBB-B2A2-4AB68203C518}"/>
              </a:ext>
            </a:extLst>
          </p:cNvPr>
          <p:cNvSpPr txBox="1"/>
          <p:nvPr/>
        </p:nvSpPr>
        <p:spPr>
          <a:xfrm>
            <a:off x="3513860" y="3241737"/>
            <a:ext cx="623085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5"/>
              </a:lnSpc>
            </a:pPr>
            <a:r>
              <a:rPr lang="en-US" sz="665" b="1" dirty="0"/>
              <a:t>MEXICO CITY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1BBB16E-4CDC-4161-AE63-DC4A2F2521B5}"/>
              </a:ext>
            </a:extLst>
          </p:cNvPr>
          <p:cNvSpPr txBox="1"/>
          <p:nvPr/>
        </p:nvSpPr>
        <p:spPr>
          <a:xfrm>
            <a:off x="3882723" y="3778500"/>
            <a:ext cx="623085" cy="182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5"/>
              </a:lnSpc>
            </a:pPr>
            <a:r>
              <a:rPr lang="en-US" sz="665" b="1" dirty="0"/>
              <a:t>LIMA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86EFCFD-0CCC-4CA8-B6ED-AACBBB651DA4}"/>
              </a:ext>
            </a:extLst>
          </p:cNvPr>
          <p:cNvSpPr txBox="1"/>
          <p:nvPr/>
        </p:nvSpPr>
        <p:spPr>
          <a:xfrm>
            <a:off x="4505807" y="3779092"/>
            <a:ext cx="715065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5"/>
              </a:lnSpc>
            </a:pPr>
            <a:r>
              <a:rPr lang="en-US" sz="591" b="1" dirty="0">
                <a:solidFill>
                  <a:schemeClr val="bg1"/>
                </a:solidFill>
              </a:rPr>
              <a:t>RIO DE JANEIRO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CB75227-5AEE-4C5E-8CE0-EDF9BD69F4B5}"/>
              </a:ext>
            </a:extLst>
          </p:cNvPr>
          <p:cNvSpPr txBox="1"/>
          <p:nvPr/>
        </p:nvSpPr>
        <p:spPr>
          <a:xfrm>
            <a:off x="4713264" y="4356667"/>
            <a:ext cx="697546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5"/>
              </a:lnSpc>
            </a:pPr>
            <a:r>
              <a:rPr lang="en-US" sz="665" b="1" dirty="0"/>
              <a:t>BUENOS AIRES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552348C-9DFF-47BD-A22E-1FAB3219B008}"/>
              </a:ext>
            </a:extLst>
          </p:cNvPr>
          <p:cNvSpPr/>
          <p:nvPr/>
        </p:nvSpPr>
        <p:spPr>
          <a:xfrm>
            <a:off x="5467118" y="4632916"/>
            <a:ext cx="972589" cy="34445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64">
                <a:solidFill>
                  <a:srgbClr val="FF0000"/>
                </a:solidFill>
                <a:latin typeface="Seven Segment" pitchFamily="2" charset="0"/>
              </a:rPr>
              <a:t>24.4C</a:t>
            </a:r>
            <a:endParaRPr lang="en-GB" sz="2364" dirty="0">
              <a:solidFill>
                <a:srgbClr val="FF0000"/>
              </a:solidFill>
              <a:latin typeface="Seven Segment" pitchFamily="2" charset="0"/>
            </a:endParaRPr>
          </a:p>
        </p:txBody>
      </p:sp>
      <p:pic>
        <p:nvPicPr>
          <p:cNvPr id="78" name="Picture 77" descr="A picture containing computer&#10;&#10;Description automatically generated">
            <a:extLst>
              <a:ext uri="{FF2B5EF4-FFF2-40B4-BE49-F238E27FC236}">
                <a16:creationId xmlns:a16="http://schemas.microsoft.com/office/drawing/2014/main" id="{1179DDCC-E25D-4D16-8E50-9A8CF61571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848" y="4618938"/>
            <a:ext cx="404050" cy="40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178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19FAD87-A12C-4CF6-9698-23574B8AE3D5}"/>
              </a:ext>
            </a:extLst>
          </p:cNvPr>
          <p:cNvSpPr/>
          <p:nvPr/>
        </p:nvSpPr>
        <p:spPr>
          <a:xfrm>
            <a:off x="2914072" y="1402773"/>
            <a:ext cx="6078682" cy="40524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3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8340F6-6B3A-46A3-9224-1F0822DFDABD}"/>
              </a:ext>
            </a:extLst>
          </p:cNvPr>
          <p:cNvSpPr/>
          <p:nvPr/>
        </p:nvSpPr>
        <p:spPr>
          <a:xfrm>
            <a:off x="9867035" y="1402773"/>
            <a:ext cx="398492" cy="195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3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EDDD5A-B813-4A8B-AF0F-09076D378BB7}"/>
              </a:ext>
            </a:extLst>
          </p:cNvPr>
          <p:cNvSpPr/>
          <p:nvPr/>
        </p:nvSpPr>
        <p:spPr>
          <a:xfrm>
            <a:off x="9867036" y="1687946"/>
            <a:ext cx="526819" cy="195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30"/>
          </a:p>
        </p:txBody>
      </p:sp>
      <p:pic>
        <p:nvPicPr>
          <p:cNvPr id="19" name="Picture 18" descr="Map&#10;&#10;Description automatically generated">
            <a:extLst>
              <a:ext uri="{FF2B5EF4-FFF2-40B4-BE49-F238E27FC236}">
                <a16:creationId xmlns:a16="http://schemas.microsoft.com/office/drawing/2014/main" id="{1F9CE016-0B43-4444-979D-AD82E13B6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268" y="1446550"/>
            <a:ext cx="5969218" cy="321295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F927083-23D9-44C9-AA00-32065EB4BC0C}"/>
              </a:ext>
            </a:extLst>
          </p:cNvPr>
          <p:cNvSpPr/>
          <p:nvPr/>
        </p:nvSpPr>
        <p:spPr>
          <a:xfrm>
            <a:off x="8151381" y="2564726"/>
            <a:ext cx="526819" cy="1958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0" dirty="0">
                <a:solidFill>
                  <a:srgbClr val="FF0000"/>
                </a:solidFill>
                <a:latin typeface="Seven Segment" pitchFamily="2" charset="0"/>
              </a:rPr>
              <a:t>14.4</a:t>
            </a:r>
            <a:r>
              <a:rPr lang="en-GB" sz="1330" dirty="0">
                <a:solidFill>
                  <a:srgbClr val="FF0000"/>
                </a:solidFill>
                <a:latin typeface="arial" panose="020B0604020202020204" pitchFamily="34" charset="0"/>
              </a:rPr>
              <a:t>°</a:t>
            </a:r>
            <a:r>
              <a:rPr lang="en-US" sz="1330" dirty="0">
                <a:solidFill>
                  <a:srgbClr val="FF0000"/>
                </a:solidFill>
              </a:rPr>
              <a:t>C</a:t>
            </a:r>
            <a:endParaRPr lang="en-GB" sz="1330" dirty="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CD429A-8154-4902-B4B9-E8E1703F67B3}"/>
              </a:ext>
            </a:extLst>
          </p:cNvPr>
          <p:cNvSpPr/>
          <p:nvPr/>
        </p:nvSpPr>
        <p:spPr>
          <a:xfrm>
            <a:off x="7528704" y="2382084"/>
            <a:ext cx="526819" cy="1958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0" dirty="0">
                <a:solidFill>
                  <a:srgbClr val="FF0000"/>
                </a:solidFill>
                <a:latin typeface="Seven Segment" pitchFamily="2" charset="0"/>
              </a:rPr>
              <a:t>14.4</a:t>
            </a:r>
            <a:r>
              <a:rPr lang="en-GB" sz="1330" dirty="0">
                <a:solidFill>
                  <a:srgbClr val="FF0000"/>
                </a:solidFill>
                <a:latin typeface="arial" panose="020B0604020202020204" pitchFamily="34" charset="0"/>
              </a:rPr>
              <a:t>°</a:t>
            </a:r>
            <a:r>
              <a:rPr lang="en-US" sz="1330" dirty="0">
                <a:solidFill>
                  <a:srgbClr val="FF0000"/>
                </a:solidFill>
              </a:rPr>
              <a:t>C</a:t>
            </a:r>
            <a:endParaRPr lang="en-GB" sz="1330" dirty="0">
              <a:solidFill>
                <a:srgbClr val="FF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D2678D-0B60-4DB8-8DE0-3891F85E2A1D}"/>
              </a:ext>
            </a:extLst>
          </p:cNvPr>
          <p:cNvSpPr/>
          <p:nvPr/>
        </p:nvSpPr>
        <p:spPr>
          <a:xfrm>
            <a:off x="7195801" y="2692301"/>
            <a:ext cx="526819" cy="1958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0" dirty="0">
                <a:solidFill>
                  <a:srgbClr val="FF0000"/>
                </a:solidFill>
                <a:latin typeface="Seven Segment" pitchFamily="2" charset="0"/>
              </a:rPr>
              <a:t>14.4</a:t>
            </a:r>
            <a:r>
              <a:rPr lang="en-GB" sz="1330" dirty="0">
                <a:solidFill>
                  <a:srgbClr val="FF0000"/>
                </a:solidFill>
                <a:latin typeface="arial" panose="020B0604020202020204" pitchFamily="34" charset="0"/>
              </a:rPr>
              <a:t>°</a:t>
            </a:r>
            <a:r>
              <a:rPr lang="en-US" sz="1330" dirty="0">
                <a:solidFill>
                  <a:srgbClr val="FF0000"/>
                </a:solidFill>
              </a:rPr>
              <a:t>C</a:t>
            </a:r>
            <a:endParaRPr lang="en-GB" sz="1330" dirty="0">
              <a:solidFill>
                <a:srgbClr val="FF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D55723-840B-443F-A99D-F031A102F01C}"/>
              </a:ext>
            </a:extLst>
          </p:cNvPr>
          <p:cNvSpPr/>
          <p:nvPr/>
        </p:nvSpPr>
        <p:spPr>
          <a:xfrm>
            <a:off x="8271455" y="3780461"/>
            <a:ext cx="526819" cy="1958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0" dirty="0">
                <a:solidFill>
                  <a:srgbClr val="FF0000"/>
                </a:solidFill>
                <a:latin typeface="Seven Segment" pitchFamily="2" charset="0"/>
              </a:rPr>
              <a:t>14.4</a:t>
            </a:r>
            <a:r>
              <a:rPr lang="en-GB" sz="1330" dirty="0">
                <a:solidFill>
                  <a:srgbClr val="FF0000"/>
                </a:solidFill>
                <a:latin typeface="arial" panose="020B0604020202020204" pitchFamily="34" charset="0"/>
              </a:rPr>
              <a:t>°</a:t>
            </a:r>
            <a:r>
              <a:rPr lang="en-US" sz="1330" dirty="0">
                <a:solidFill>
                  <a:srgbClr val="FF0000"/>
                </a:solidFill>
              </a:rPr>
              <a:t>C</a:t>
            </a:r>
            <a:endParaRPr lang="en-GB" sz="1330" dirty="0">
              <a:solidFill>
                <a:srgbClr val="FF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DEA9367-2EFC-4DF6-AD16-DC9009408C71}"/>
              </a:ext>
            </a:extLst>
          </p:cNvPr>
          <p:cNvSpPr/>
          <p:nvPr/>
        </p:nvSpPr>
        <p:spPr>
          <a:xfrm>
            <a:off x="7183295" y="4105659"/>
            <a:ext cx="526819" cy="1958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0" dirty="0">
                <a:solidFill>
                  <a:srgbClr val="FF0000"/>
                </a:solidFill>
                <a:latin typeface="Seven Segment" pitchFamily="2" charset="0"/>
              </a:rPr>
              <a:t>14.4</a:t>
            </a:r>
            <a:r>
              <a:rPr lang="en-GB" sz="1330" dirty="0">
                <a:solidFill>
                  <a:srgbClr val="FF0000"/>
                </a:solidFill>
                <a:latin typeface="arial" panose="020B0604020202020204" pitchFamily="34" charset="0"/>
              </a:rPr>
              <a:t>°</a:t>
            </a:r>
            <a:r>
              <a:rPr lang="en-US" sz="1330" dirty="0">
                <a:solidFill>
                  <a:srgbClr val="FF0000"/>
                </a:solidFill>
              </a:rPr>
              <a:t>C</a:t>
            </a:r>
            <a:endParaRPr lang="en-GB" sz="1330" dirty="0">
              <a:solidFill>
                <a:srgbClr val="FF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7EBADE7-9090-4EB1-8E26-EF07834A6DBC}"/>
              </a:ext>
            </a:extLst>
          </p:cNvPr>
          <p:cNvSpPr/>
          <p:nvPr/>
        </p:nvSpPr>
        <p:spPr>
          <a:xfrm>
            <a:off x="6939396" y="3517805"/>
            <a:ext cx="526819" cy="1958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0" dirty="0">
                <a:solidFill>
                  <a:srgbClr val="FF0000"/>
                </a:solidFill>
                <a:latin typeface="Seven Segment" pitchFamily="2" charset="0"/>
              </a:rPr>
              <a:t>14.4</a:t>
            </a:r>
            <a:r>
              <a:rPr lang="en-GB" sz="1330" dirty="0">
                <a:solidFill>
                  <a:srgbClr val="FF0000"/>
                </a:solidFill>
                <a:latin typeface="arial" panose="020B0604020202020204" pitchFamily="34" charset="0"/>
              </a:rPr>
              <a:t>°</a:t>
            </a:r>
            <a:r>
              <a:rPr lang="en-US" sz="1330" dirty="0">
                <a:solidFill>
                  <a:srgbClr val="FF0000"/>
                </a:solidFill>
              </a:rPr>
              <a:t>C</a:t>
            </a:r>
            <a:endParaRPr lang="en-GB" sz="133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630846F-C107-4858-A965-EA520CEFE3A7}"/>
              </a:ext>
            </a:extLst>
          </p:cNvPr>
          <p:cNvSpPr/>
          <p:nvPr/>
        </p:nvSpPr>
        <p:spPr>
          <a:xfrm>
            <a:off x="6498594" y="2637887"/>
            <a:ext cx="526819" cy="1958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0" dirty="0">
                <a:solidFill>
                  <a:srgbClr val="FF0000"/>
                </a:solidFill>
                <a:latin typeface="Seven Segment" pitchFamily="2" charset="0"/>
              </a:rPr>
              <a:t>14.4</a:t>
            </a:r>
            <a:r>
              <a:rPr lang="en-GB" sz="1330" dirty="0">
                <a:solidFill>
                  <a:srgbClr val="FF0000"/>
                </a:solidFill>
                <a:latin typeface="arial" panose="020B0604020202020204" pitchFamily="34" charset="0"/>
              </a:rPr>
              <a:t>°</a:t>
            </a:r>
            <a:r>
              <a:rPr lang="en-US" sz="1330" dirty="0">
                <a:solidFill>
                  <a:srgbClr val="FF0000"/>
                </a:solidFill>
              </a:rPr>
              <a:t>C</a:t>
            </a:r>
            <a:endParaRPr lang="en-GB" sz="1330" dirty="0">
              <a:solidFill>
                <a:srgbClr val="FF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82BFBA3-6F9F-4A7E-8D16-AAE8B01FDBE6}"/>
              </a:ext>
            </a:extLst>
          </p:cNvPr>
          <p:cNvSpPr/>
          <p:nvPr/>
        </p:nvSpPr>
        <p:spPr>
          <a:xfrm>
            <a:off x="7802419" y="2904935"/>
            <a:ext cx="526819" cy="1958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0" dirty="0">
                <a:solidFill>
                  <a:srgbClr val="FF0000"/>
                </a:solidFill>
                <a:latin typeface="Seven Segment" pitchFamily="2" charset="0"/>
              </a:rPr>
              <a:t>14.4</a:t>
            </a:r>
            <a:r>
              <a:rPr lang="en-GB" sz="1330" dirty="0">
                <a:solidFill>
                  <a:srgbClr val="FF0000"/>
                </a:solidFill>
                <a:latin typeface="arial" panose="020B0604020202020204" pitchFamily="34" charset="0"/>
              </a:rPr>
              <a:t>°</a:t>
            </a:r>
            <a:r>
              <a:rPr lang="en-US" sz="1330" dirty="0">
                <a:solidFill>
                  <a:srgbClr val="FF0000"/>
                </a:solidFill>
              </a:rPr>
              <a:t>C</a:t>
            </a:r>
            <a:endParaRPr lang="en-GB" sz="1330" dirty="0">
              <a:solidFill>
                <a:srgbClr val="FF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E04306-9027-422C-9D28-1C10D48AC1E6}"/>
              </a:ext>
            </a:extLst>
          </p:cNvPr>
          <p:cNvSpPr/>
          <p:nvPr/>
        </p:nvSpPr>
        <p:spPr>
          <a:xfrm>
            <a:off x="6571919" y="2028153"/>
            <a:ext cx="526819" cy="1958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0" dirty="0">
                <a:solidFill>
                  <a:srgbClr val="FF0000"/>
                </a:solidFill>
                <a:latin typeface="Seven Segment" pitchFamily="2" charset="0"/>
              </a:rPr>
              <a:t>14.4</a:t>
            </a:r>
            <a:r>
              <a:rPr lang="en-GB" sz="1330" dirty="0">
                <a:solidFill>
                  <a:srgbClr val="FF0000"/>
                </a:solidFill>
                <a:latin typeface="arial" panose="020B0604020202020204" pitchFamily="34" charset="0"/>
              </a:rPr>
              <a:t>°</a:t>
            </a:r>
            <a:r>
              <a:rPr lang="en-US" sz="1330" dirty="0">
                <a:solidFill>
                  <a:srgbClr val="FF0000"/>
                </a:solidFill>
              </a:rPr>
              <a:t>C</a:t>
            </a:r>
            <a:endParaRPr lang="en-GB" sz="1330" dirty="0">
              <a:solidFill>
                <a:srgbClr val="FF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A5A1DF-A6FC-4337-B321-3D4E3F03ABE7}"/>
              </a:ext>
            </a:extLst>
          </p:cNvPr>
          <p:cNvSpPr/>
          <p:nvPr/>
        </p:nvSpPr>
        <p:spPr>
          <a:xfrm>
            <a:off x="5981578" y="2235311"/>
            <a:ext cx="526819" cy="1958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0" dirty="0">
                <a:solidFill>
                  <a:srgbClr val="FF0000"/>
                </a:solidFill>
                <a:latin typeface="Seven Segment" pitchFamily="2" charset="0"/>
              </a:rPr>
              <a:t>14.4</a:t>
            </a:r>
            <a:r>
              <a:rPr lang="en-GB" sz="1330" dirty="0">
                <a:solidFill>
                  <a:srgbClr val="FF0000"/>
                </a:solidFill>
                <a:latin typeface="arial" panose="020B0604020202020204" pitchFamily="34" charset="0"/>
              </a:rPr>
              <a:t>°</a:t>
            </a:r>
            <a:r>
              <a:rPr lang="en-US" sz="1330" dirty="0">
                <a:solidFill>
                  <a:srgbClr val="FF0000"/>
                </a:solidFill>
              </a:rPr>
              <a:t>C</a:t>
            </a:r>
            <a:endParaRPr lang="en-GB" sz="1330" dirty="0">
              <a:solidFill>
                <a:srgbClr val="FF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C41CDB5-D08F-4B3B-B5EE-6F29943D00DA}"/>
              </a:ext>
            </a:extLst>
          </p:cNvPr>
          <p:cNvSpPr/>
          <p:nvPr/>
        </p:nvSpPr>
        <p:spPr>
          <a:xfrm>
            <a:off x="5087016" y="2300818"/>
            <a:ext cx="526819" cy="1958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0" dirty="0">
                <a:solidFill>
                  <a:srgbClr val="FF0000"/>
                </a:solidFill>
                <a:latin typeface="Seven Segment" pitchFamily="2" charset="0"/>
              </a:rPr>
              <a:t>14.4</a:t>
            </a:r>
            <a:r>
              <a:rPr lang="en-GB" sz="1330" dirty="0">
                <a:solidFill>
                  <a:srgbClr val="FF0000"/>
                </a:solidFill>
                <a:latin typeface="arial" panose="020B0604020202020204" pitchFamily="34" charset="0"/>
              </a:rPr>
              <a:t>°</a:t>
            </a:r>
            <a:r>
              <a:rPr lang="en-US" sz="1330" dirty="0">
                <a:solidFill>
                  <a:srgbClr val="FF0000"/>
                </a:solidFill>
              </a:rPr>
              <a:t>C</a:t>
            </a:r>
            <a:endParaRPr lang="en-GB" sz="1330" dirty="0">
              <a:solidFill>
                <a:srgbClr val="FF000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C55B043-39AE-4A0B-BC2C-58BE36B4F06F}"/>
              </a:ext>
            </a:extLst>
          </p:cNvPr>
          <p:cNvSpPr/>
          <p:nvPr/>
        </p:nvSpPr>
        <p:spPr>
          <a:xfrm>
            <a:off x="5783980" y="2918213"/>
            <a:ext cx="526819" cy="1958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0" dirty="0">
                <a:solidFill>
                  <a:srgbClr val="FF0000"/>
                </a:solidFill>
                <a:latin typeface="Seven Segment" pitchFamily="2" charset="0"/>
              </a:rPr>
              <a:t>14.4</a:t>
            </a:r>
            <a:r>
              <a:rPr lang="en-GB" sz="1330" dirty="0">
                <a:solidFill>
                  <a:srgbClr val="FF0000"/>
                </a:solidFill>
                <a:latin typeface="arial" panose="020B0604020202020204" pitchFamily="34" charset="0"/>
              </a:rPr>
              <a:t>°</a:t>
            </a:r>
            <a:r>
              <a:rPr lang="en-US" sz="1330" dirty="0">
                <a:solidFill>
                  <a:srgbClr val="FF0000"/>
                </a:solidFill>
              </a:rPr>
              <a:t>C</a:t>
            </a:r>
            <a:endParaRPr lang="en-GB" sz="1330" dirty="0">
              <a:solidFill>
                <a:srgbClr val="FF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3DF0078-FE4E-4B6B-BCCD-F07425DE83CF}"/>
              </a:ext>
            </a:extLst>
          </p:cNvPr>
          <p:cNvSpPr/>
          <p:nvPr/>
        </p:nvSpPr>
        <p:spPr>
          <a:xfrm>
            <a:off x="5881539" y="3337621"/>
            <a:ext cx="526819" cy="1958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0" dirty="0">
                <a:solidFill>
                  <a:srgbClr val="FF0000"/>
                </a:solidFill>
                <a:latin typeface="Seven Segment" pitchFamily="2" charset="0"/>
              </a:rPr>
              <a:t>14.4</a:t>
            </a:r>
            <a:r>
              <a:rPr lang="en-GB" sz="1330" dirty="0">
                <a:solidFill>
                  <a:srgbClr val="FF0000"/>
                </a:solidFill>
                <a:latin typeface="arial" panose="020B0604020202020204" pitchFamily="34" charset="0"/>
              </a:rPr>
              <a:t>°</a:t>
            </a:r>
            <a:r>
              <a:rPr lang="en-US" sz="1330" dirty="0">
                <a:solidFill>
                  <a:srgbClr val="FF0000"/>
                </a:solidFill>
              </a:rPr>
              <a:t>C</a:t>
            </a:r>
            <a:endParaRPr lang="en-GB" sz="1330" dirty="0">
              <a:solidFill>
                <a:srgbClr val="FF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B61F668-46C1-46C1-9D51-83DB14028D4A}"/>
              </a:ext>
            </a:extLst>
          </p:cNvPr>
          <p:cNvSpPr/>
          <p:nvPr/>
        </p:nvSpPr>
        <p:spPr>
          <a:xfrm>
            <a:off x="5512398" y="4057744"/>
            <a:ext cx="526819" cy="1958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0" dirty="0">
                <a:solidFill>
                  <a:srgbClr val="FF0000"/>
                </a:solidFill>
                <a:latin typeface="Seven Segment" pitchFamily="2" charset="0"/>
              </a:rPr>
              <a:t>14.4</a:t>
            </a:r>
            <a:r>
              <a:rPr lang="en-GB" sz="1330" dirty="0">
                <a:solidFill>
                  <a:srgbClr val="FF0000"/>
                </a:solidFill>
                <a:latin typeface="arial" panose="020B0604020202020204" pitchFamily="34" charset="0"/>
              </a:rPr>
              <a:t>°</a:t>
            </a:r>
            <a:r>
              <a:rPr lang="en-US" sz="1330" dirty="0">
                <a:solidFill>
                  <a:srgbClr val="FF0000"/>
                </a:solidFill>
              </a:rPr>
              <a:t>C</a:t>
            </a:r>
            <a:endParaRPr lang="en-GB" sz="1330" dirty="0">
              <a:solidFill>
                <a:srgbClr val="FF0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112062-B63C-4012-8F87-A348712EB712}"/>
              </a:ext>
            </a:extLst>
          </p:cNvPr>
          <p:cNvSpPr/>
          <p:nvPr/>
        </p:nvSpPr>
        <p:spPr>
          <a:xfrm>
            <a:off x="4800591" y="4174439"/>
            <a:ext cx="526819" cy="1958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0" dirty="0">
                <a:solidFill>
                  <a:srgbClr val="FF0000"/>
                </a:solidFill>
                <a:latin typeface="Seven Segment" pitchFamily="2" charset="0"/>
              </a:rPr>
              <a:t>14.4</a:t>
            </a:r>
            <a:r>
              <a:rPr lang="en-GB" sz="1330" dirty="0">
                <a:solidFill>
                  <a:srgbClr val="FF0000"/>
                </a:solidFill>
                <a:latin typeface="arial" panose="020B0604020202020204" pitchFamily="34" charset="0"/>
              </a:rPr>
              <a:t>°</a:t>
            </a:r>
            <a:r>
              <a:rPr lang="en-US" sz="1330" dirty="0">
                <a:solidFill>
                  <a:srgbClr val="FF0000"/>
                </a:solidFill>
              </a:rPr>
              <a:t>C</a:t>
            </a:r>
            <a:endParaRPr lang="en-GB" sz="1330" dirty="0">
              <a:solidFill>
                <a:srgbClr val="FF000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875F842-C634-4F94-980A-B3FC7B7E9845}"/>
              </a:ext>
            </a:extLst>
          </p:cNvPr>
          <p:cNvSpPr/>
          <p:nvPr/>
        </p:nvSpPr>
        <p:spPr>
          <a:xfrm>
            <a:off x="3943822" y="3599085"/>
            <a:ext cx="526819" cy="1958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0" dirty="0">
                <a:solidFill>
                  <a:srgbClr val="FF0000"/>
                </a:solidFill>
                <a:latin typeface="Seven Segment" pitchFamily="2" charset="0"/>
              </a:rPr>
              <a:t>14.4</a:t>
            </a:r>
            <a:r>
              <a:rPr lang="en-GB" sz="1330" dirty="0">
                <a:solidFill>
                  <a:srgbClr val="FF0000"/>
                </a:solidFill>
                <a:latin typeface="arial" panose="020B0604020202020204" pitchFamily="34" charset="0"/>
              </a:rPr>
              <a:t>°</a:t>
            </a:r>
            <a:r>
              <a:rPr lang="en-US" sz="1330" dirty="0">
                <a:solidFill>
                  <a:srgbClr val="FF0000"/>
                </a:solidFill>
              </a:rPr>
              <a:t>C</a:t>
            </a:r>
            <a:endParaRPr lang="en-GB" sz="1330" dirty="0">
              <a:solidFill>
                <a:srgbClr val="FF000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826BE0E-B383-4B3C-9011-843764218DC2}"/>
              </a:ext>
            </a:extLst>
          </p:cNvPr>
          <p:cNvSpPr/>
          <p:nvPr/>
        </p:nvSpPr>
        <p:spPr>
          <a:xfrm>
            <a:off x="4594220" y="3605332"/>
            <a:ext cx="526819" cy="1958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0" dirty="0">
                <a:solidFill>
                  <a:srgbClr val="FF0000"/>
                </a:solidFill>
                <a:latin typeface="Seven Segment" pitchFamily="2" charset="0"/>
              </a:rPr>
              <a:t>14.4</a:t>
            </a:r>
            <a:r>
              <a:rPr lang="en-GB" sz="1330" dirty="0">
                <a:solidFill>
                  <a:srgbClr val="FF0000"/>
                </a:solidFill>
                <a:latin typeface="arial" panose="020B0604020202020204" pitchFamily="34" charset="0"/>
              </a:rPr>
              <a:t>°</a:t>
            </a:r>
            <a:r>
              <a:rPr lang="en-US" sz="1330" dirty="0">
                <a:solidFill>
                  <a:srgbClr val="FF0000"/>
                </a:solidFill>
              </a:rPr>
              <a:t>C</a:t>
            </a:r>
            <a:endParaRPr lang="en-GB" sz="1330" dirty="0">
              <a:solidFill>
                <a:srgbClr val="FF000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39A9963-1AAC-42C8-8A3D-2FF60006C2C5}"/>
              </a:ext>
            </a:extLst>
          </p:cNvPr>
          <p:cNvSpPr/>
          <p:nvPr/>
        </p:nvSpPr>
        <p:spPr>
          <a:xfrm>
            <a:off x="4569203" y="2597217"/>
            <a:ext cx="526819" cy="1958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0" dirty="0">
                <a:solidFill>
                  <a:srgbClr val="FF0000"/>
                </a:solidFill>
                <a:latin typeface="Seven Segment" pitchFamily="2" charset="0"/>
              </a:rPr>
              <a:t>14.4</a:t>
            </a:r>
            <a:r>
              <a:rPr lang="en-GB" sz="1330" dirty="0">
                <a:solidFill>
                  <a:srgbClr val="FF0000"/>
                </a:solidFill>
                <a:latin typeface="arial" panose="020B0604020202020204" pitchFamily="34" charset="0"/>
              </a:rPr>
              <a:t>°</a:t>
            </a:r>
            <a:r>
              <a:rPr lang="en-US" sz="1330" dirty="0">
                <a:solidFill>
                  <a:srgbClr val="FF0000"/>
                </a:solidFill>
              </a:rPr>
              <a:t>C</a:t>
            </a:r>
            <a:endParaRPr lang="en-GB" sz="1330" dirty="0">
              <a:solidFill>
                <a:srgbClr val="FF0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46FFB0A-296B-424E-ACC9-3E712DA814CF}"/>
              </a:ext>
            </a:extLst>
          </p:cNvPr>
          <p:cNvSpPr/>
          <p:nvPr/>
        </p:nvSpPr>
        <p:spPr>
          <a:xfrm>
            <a:off x="3120985" y="1800600"/>
            <a:ext cx="526819" cy="1958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0" dirty="0">
                <a:solidFill>
                  <a:srgbClr val="FF0000"/>
                </a:solidFill>
                <a:latin typeface="Seven Segment" pitchFamily="2" charset="0"/>
              </a:rPr>
              <a:t>14.4</a:t>
            </a:r>
            <a:r>
              <a:rPr lang="en-GB" sz="1330" dirty="0">
                <a:solidFill>
                  <a:srgbClr val="FF0000"/>
                </a:solidFill>
                <a:latin typeface="arial" panose="020B0604020202020204" pitchFamily="34" charset="0"/>
              </a:rPr>
              <a:t>°</a:t>
            </a:r>
            <a:r>
              <a:rPr lang="en-US" sz="1330" dirty="0">
                <a:solidFill>
                  <a:srgbClr val="FF0000"/>
                </a:solidFill>
              </a:rPr>
              <a:t>C</a:t>
            </a:r>
            <a:endParaRPr lang="en-GB" sz="1330" dirty="0">
              <a:solidFill>
                <a:srgbClr val="FF000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BC602E7-A327-43A7-8EE6-D0D1367BDCF0}"/>
              </a:ext>
            </a:extLst>
          </p:cNvPr>
          <p:cNvSpPr/>
          <p:nvPr/>
        </p:nvSpPr>
        <p:spPr>
          <a:xfrm>
            <a:off x="3641898" y="2104368"/>
            <a:ext cx="526819" cy="2154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0" dirty="0">
                <a:solidFill>
                  <a:srgbClr val="FF0000"/>
                </a:solidFill>
                <a:latin typeface="Seven Segment" pitchFamily="2" charset="0"/>
              </a:rPr>
              <a:t>14.4</a:t>
            </a:r>
            <a:r>
              <a:rPr lang="en-GB" sz="1330" dirty="0">
                <a:solidFill>
                  <a:srgbClr val="FF0000"/>
                </a:solidFill>
                <a:latin typeface="arial" panose="020B0604020202020204" pitchFamily="34" charset="0"/>
              </a:rPr>
              <a:t>°</a:t>
            </a:r>
            <a:r>
              <a:rPr lang="en-US" sz="1330" dirty="0">
                <a:solidFill>
                  <a:srgbClr val="FF0000"/>
                </a:solidFill>
              </a:rPr>
              <a:t>C</a:t>
            </a:r>
            <a:endParaRPr lang="en-GB" sz="1330" dirty="0">
              <a:solidFill>
                <a:srgbClr val="FF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1ED54E6-C787-494A-A872-0F0FD4E0E7BF}"/>
              </a:ext>
            </a:extLst>
          </p:cNvPr>
          <p:cNvSpPr/>
          <p:nvPr/>
        </p:nvSpPr>
        <p:spPr>
          <a:xfrm>
            <a:off x="3910065" y="2593884"/>
            <a:ext cx="526819" cy="2154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0" dirty="0">
                <a:solidFill>
                  <a:srgbClr val="FF0000"/>
                </a:solidFill>
                <a:latin typeface="Seven Segment" pitchFamily="2" charset="0"/>
              </a:rPr>
              <a:t>14.4</a:t>
            </a:r>
            <a:r>
              <a:rPr lang="en-GB" sz="1330" dirty="0">
                <a:solidFill>
                  <a:srgbClr val="FF0000"/>
                </a:solidFill>
                <a:latin typeface="arial" panose="020B0604020202020204" pitchFamily="34" charset="0"/>
              </a:rPr>
              <a:t>°</a:t>
            </a:r>
            <a:r>
              <a:rPr lang="en-US" sz="1330" dirty="0">
                <a:solidFill>
                  <a:srgbClr val="FF0000"/>
                </a:solidFill>
              </a:rPr>
              <a:t>C</a:t>
            </a:r>
            <a:endParaRPr lang="en-GB" sz="1330" dirty="0">
              <a:solidFill>
                <a:srgbClr val="FF000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BB59910-2FD8-40C6-8221-BB448B3E3AB2}"/>
              </a:ext>
            </a:extLst>
          </p:cNvPr>
          <p:cNvSpPr/>
          <p:nvPr/>
        </p:nvSpPr>
        <p:spPr>
          <a:xfrm>
            <a:off x="3203392" y="2592844"/>
            <a:ext cx="526819" cy="2154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0" dirty="0">
                <a:solidFill>
                  <a:srgbClr val="FF0000"/>
                </a:solidFill>
                <a:latin typeface="Seven Segment" pitchFamily="2" charset="0"/>
              </a:rPr>
              <a:t>14.4</a:t>
            </a:r>
            <a:r>
              <a:rPr lang="en-GB" sz="1330" dirty="0">
                <a:solidFill>
                  <a:srgbClr val="FF0000"/>
                </a:solidFill>
                <a:latin typeface="arial" panose="020B0604020202020204" pitchFamily="34" charset="0"/>
              </a:rPr>
              <a:t>°</a:t>
            </a:r>
            <a:r>
              <a:rPr lang="en-US" sz="1330" dirty="0">
                <a:solidFill>
                  <a:srgbClr val="FF0000"/>
                </a:solidFill>
              </a:rPr>
              <a:t>C</a:t>
            </a:r>
            <a:endParaRPr lang="en-GB" sz="1330" dirty="0">
              <a:solidFill>
                <a:srgbClr val="FF000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663371-F3B3-4059-9770-CCE7AA539832}"/>
              </a:ext>
            </a:extLst>
          </p:cNvPr>
          <p:cNvSpPr/>
          <p:nvPr/>
        </p:nvSpPr>
        <p:spPr>
          <a:xfrm>
            <a:off x="3561993" y="3053029"/>
            <a:ext cx="526819" cy="2154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0" dirty="0">
                <a:solidFill>
                  <a:srgbClr val="FF0000"/>
                </a:solidFill>
                <a:latin typeface="Seven Segment" pitchFamily="2" charset="0"/>
              </a:rPr>
              <a:t>14.4</a:t>
            </a:r>
            <a:r>
              <a:rPr lang="en-GB" sz="1330" dirty="0">
                <a:solidFill>
                  <a:srgbClr val="FF0000"/>
                </a:solidFill>
                <a:latin typeface="arial" panose="020B0604020202020204" pitchFamily="34" charset="0"/>
              </a:rPr>
              <a:t>°</a:t>
            </a:r>
            <a:r>
              <a:rPr lang="en-US" sz="1330" dirty="0">
                <a:solidFill>
                  <a:srgbClr val="FF0000"/>
                </a:solidFill>
              </a:rPr>
              <a:t>C</a:t>
            </a:r>
            <a:endParaRPr lang="en-GB" sz="133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3F53334-9E87-4103-9139-4AA78A986388}"/>
              </a:ext>
            </a:extLst>
          </p:cNvPr>
          <p:cNvSpPr txBox="1"/>
          <p:nvPr/>
        </p:nvSpPr>
        <p:spPr>
          <a:xfrm>
            <a:off x="8177333" y="2719121"/>
            <a:ext cx="474915" cy="194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5" b="1" dirty="0"/>
              <a:t>TOKYO</a:t>
            </a:r>
            <a:endParaRPr lang="en-GB" sz="665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F641B7-FF60-4E7F-A575-A3864F9C2B91}"/>
              </a:ext>
            </a:extLst>
          </p:cNvPr>
          <p:cNvSpPr/>
          <p:nvPr/>
        </p:nvSpPr>
        <p:spPr>
          <a:xfrm>
            <a:off x="9367948" y="2224023"/>
            <a:ext cx="526819" cy="617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3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492F1F5-39EA-422D-AE5C-0550BE773408}"/>
              </a:ext>
            </a:extLst>
          </p:cNvPr>
          <p:cNvSpPr txBox="1"/>
          <p:nvPr/>
        </p:nvSpPr>
        <p:spPr>
          <a:xfrm>
            <a:off x="7519502" y="2547575"/>
            <a:ext cx="526819" cy="182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5"/>
              </a:lnSpc>
            </a:pPr>
            <a:r>
              <a:rPr lang="en-US" sz="665" b="1" dirty="0">
                <a:solidFill>
                  <a:schemeClr val="bg1"/>
                </a:solidFill>
              </a:rPr>
              <a:t>SEOUL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ACBF342-1F87-49DC-BE3A-8D59262CFD4D}"/>
              </a:ext>
            </a:extLst>
          </p:cNvPr>
          <p:cNvSpPr txBox="1"/>
          <p:nvPr/>
        </p:nvSpPr>
        <p:spPr>
          <a:xfrm>
            <a:off x="8271455" y="3951026"/>
            <a:ext cx="526819" cy="182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5"/>
              </a:lnSpc>
            </a:pPr>
            <a:r>
              <a:rPr lang="en-US" sz="665" b="1" dirty="0"/>
              <a:t>SYDNEY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EDA9063-034C-45AD-8092-E7DEAAA5E442}"/>
              </a:ext>
            </a:extLst>
          </p:cNvPr>
          <p:cNvSpPr txBox="1"/>
          <p:nvPr/>
        </p:nvSpPr>
        <p:spPr>
          <a:xfrm>
            <a:off x="7178605" y="4279349"/>
            <a:ext cx="526819" cy="182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5"/>
              </a:lnSpc>
            </a:pPr>
            <a:r>
              <a:rPr lang="en-US" sz="665" b="1" dirty="0"/>
              <a:t>PERTH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422A442-72E2-41E0-A016-29EFFFBE2866}"/>
              </a:ext>
            </a:extLst>
          </p:cNvPr>
          <p:cNvSpPr txBox="1"/>
          <p:nvPr/>
        </p:nvSpPr>
        <p:spPr>
          <a:xfrm>
            <a:off x="6908795" y="3683004"/>
            <a:ext cx="574014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5"/>
              </a:lnSpc>
            </a:pPr>
            <a:r>
              <a:rPr lang="en-US" sz="665" b="1" dirty="0"/>
              <a:t>SINGAPORE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4438BE2-5E42-4A39-9D25-FBECA434AB48}"/>
              </a:ext>
            </a:extLst>
          </p:cNvPr>
          <p:cNvSpPr txBox="1"/>
          <p:nvPr/>
        </p:nvSpPr>
        <p:spPr>
          <a:xfrm>
            <a:off x="7765054" y="3060185"/>
            <a:ext cx="601544" cy="297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5" b="1" dirty="0"/>
              <a:t>HONG KONG</a:t>
            </a:r>
            <a:endParaRPr lang="en-GB" sz="665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FA5E009-4113-4A2B-BBCA-32C57DC7923D}"/>
              </a:ext>
            </a:extLst>
          </p:cNvPr>
          <p:cNvSpPr txBox="1"/>
          <p:nvPr/>
        </p:nvSpPr>
        <p:spPr>
          <a:xfrm>
            <a:off x="7200559" y="2861828"/>
            <a:ext cx="526819" cy="182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5"/>
              </a:lnSpc>
            </a:pPr>
            <a:r>
              <a:rPr lang="en-US" sz="665" b="1" dirty="0">
                <a:solidFill>
                  <a:schemeClr val="bg1"/>
                </a:solidFill>
              </a:rPr>
              <a:t>BEIJING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6F14025-3D98-4FD7-9F1D-8C64A0F4174D}"/>
              </a:ext>
            </a:extLst>
          </p:cNvPr>
          <p:cNvSpPr txBox="1"/>
          <p:nvPr/>
        </p:nvSpPr>
        <p:spPr>
          <a:xfrm>
            <a:off x="6492270" y="2804373"/>
            <a:ext cx="526819" cy="182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5"/>
              </a:lnSpc>
            </a:pPr>
            <a:r>
              <a:rPr lang="en-US" sz="665" b="1" dirty="0">
                <a:solidFill>
                  <a:schemeClr val="bg1"/>
                </a:solidFill>
              </a:rPr>
              <a:t>DUBAI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5E4DC83-0E50-43BB-B620-3F2417327D04}"/>
              </a:ext>
            </a:extLst>
          </p:cNvPr>
          <p:cNvSpPr txBox="1"/>
          <p:nvPr/>
        </p:nvSpPr>
        <p:spPr>
          <a:xfrm>
            <a:off x="6570665" y="2203398"/>
            <a:ext cx="526819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5"/>
              </a:lnSpc>
            </a:pPr>
            <a:r>
              <a:rPr lang="en-US" sz="665" b="1" dirty="0">
                <a:solidFill>
                  <a:schemeClr val="bg1"/>
                </a:solidFill>
              </a:rPr>
              <a:t>MOSCOW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2C35F03-F236-44D6-BF8C-CE7618C1B933}"/>
              </a:ext>
            </a:extLst>
          </p:cNvPr>
          <p:cNvSpPr txBox="1"/>
          <p:nvPr/>
        </p:nvSpPr>
        <p:spPr>
          <a:xfrm>
            <a:off x="5981578" y="2408093"/>
            <a:ext cx="526819" cy="182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5"/>
              </a:lnSpc>
            </a:pPr>
            <a:r>
              <a:rPr lang="en-US" sz="665" b="1" dirty="0">
                <a:solidFill>
                  <a:schemeClr val="bg1"/>
                </a:solidFill>
              </a:rPr>
              <a:t>BERLIN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7AF2294-D583-461E-BD38-1F79D5093C3E}"/>
              </a:ext>
            </a:extLst>
          </p:cNvPr>
          <p:cNvSpPr txBox="1"/>
          <p:nvPr/>
        </p:nvSpPr>
        <p:spPr>
          <a:xfrm>
            <a:off x="5556548" y="2787094"/>
            <a:ext cx="526819" cy="182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5"/>
              </a:lnSpc>
            </a:pPr>
            <a:r>
              <a:rPr lang="en-US" sz="665" b="1" dirty="0">
                <a:solidFill>
                  <a:schemeClr val="bg1"/>
                </a:solidFill>
              </a:rPr>
              <a:t>PARIS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37596DA-AD36-46EC-BE02-E17E18EE50C9}"/>
              </a:ext>
            </a:extLst>
          </p:cNvPr>
          <p:cNvSpPr/>
          <p:nvPr/>
        </p:nvSpPr>
        <p:spPr>
          <a:xfrm>
            <a:off x="5547181" y="2617499"/>
            <a:ext cx="526819" cy="1958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0" dirty="0">
                <a:solidFill>
                  <a:srgbClr val="FF0000"/>
                </a:solidFill>
                <a:latin typeface="Seven Segment" pitchFamily="2" charset="0"/>
              </a:rPr>
              <a:t>14.4</a:t>
            </a:r>
            <a:r>
              <a:rPr lang="en-GB" sz="1330" dirty="0">
                <a:solidFill>
                  <a:srgbClr val="FF0000"/>
                </a:solidFill>
                <a:latin typeface="arial" panose="020B0604020202020204" pitchFamily="34" charset="0"/>
              </a:rPr>
              <a:t>°</a:t>
            </a:r>
            <a:r>
              <a:rPr lang="en-US" sz="1330" dirty="0">
                <a:solidFill>
                  <a:srgbClr val="FF0000"/>
                </a:solidFill>
              </a:rPr>
              <a:t>C</a:t>
            </a:r>
            <a:endParaRPr lang="en-GB" sz="1330" dirty="0">
              <a:solidFill>
                <a:srgbClr val="FF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E73CC4D-83A3-4ABD-88EB-54E527905D81}"/>
              </a:ext>
            </a:extLst>
          </p:cNvPr>
          <p:cNvSpPr txBox="1"/>
          <p:nvPr/>
        </p:nvSpPr>
        <p:spPr>
          <a:xfrm>
            <a:off x="5783980" y="3090854"/>
            <a:ext cx="526819" cy="182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5"/>
              </a:lnSpc>
            </a:pPr>
            <a:r>
              <a:rPr lang="en-US" sz="665" b="1" dirty="0">
                <a:solidFill>
                  <a:schemeClr val="bg1"/>
                </a:solidFill>
              </a:rPr>
              <a:t>CAIRO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D77A85F-6C29-4F83-9C99-70FCD0A81317}"/>
              </a:ext>
            </a:extLst>
          </p:cNvPr>
          <p:cNvSpPr txBox="1"/>
          <p:nvPr/>
        </p:nvSpPr>
        <p:spPr>
          <a:xfrm>
            <a:off x="5494209" y="4232459"/>
            <a:ext cx="570771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5"/>
              </a:lnSpc>
            </a:pPr>
            <a:r>
              <a:rPr lang="en-US" sz="665" b="1" dirty="0"/>
              <a:t>CAPE TOWN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B8BDAD5-150E-4D82-B3EB-F8AFB090165E}"/>
              </a:ext>
            </a:extLst>
          </p:cNvPr>
          <p:cNvSpPr txBox="1"/>
          <p:nvPr/>
        </p:nvSpPr>
        <p:spPr>
          <a:xfrm>
            <a:off x="5881539" y="3511108"/>
            <a:ext cx="526819" cy="182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5"/>
              </a:lnSpc>
            </a:pPr>
            <a:r>
              <a:rPr lang="en-US" sz="665" b="1" dirty="0">
                <a:solidFill>
                  <a:schemeClr val="bg1"/>
                </a:solidFill>
              </a:rPr>
              <a:t>NAIROBI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8E97C09-CDE2-40F5-B9D4-1DAAA696A14E}"/>
              </a:ext>
            </a:extLst>
          </p:cNvPr>
          <p:cNvSpPr txBox="1"/>
          <p:nvPr/>
        </p:nvSpPr>
        <p:spPr>
          <a:xfrm>
            <a:off x="5087071" y="2470503"/>
            <a:ext cx="526819" cy="182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5"/>
              </a:lnSpc>
            </a:pPr>
            <a:r>
              <a:rPr lang="en-US" sz="665" b="1" dirty="0"/>
              <a:t>LONDON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6A45F27-AB72-444B-9D97-C58A15B88A7D}"/>
              </a:ext>
            </a:extLst>
          </p:cNvPr>
          <p:cNvSpPr txBox="1"/>
          <p:nvPr/>
        </p:nvSpPr>
        <p:spPr>
          <a:xfrm>
            <a:off x="4573010" y="2770684"/>
            <a:ext cx="526819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5"/>
              </a:lnSpc>
            </a:pPr>
            <a:r>
              <a:rPr lang="en-US" sz="665" b="1" dirty="0"/>
              <a:t>NEW YORK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108EA5E-122B-47E5-AEBA-77F80A7C7F1B}"/>
              </a:ext>
            </a:extLst>
          </p:cNvPr>
          <p:cNvSpPr txBox="1"/>
          <p:nvPr/>
        </p:nvSpPr>
        <p:spPr>
          <a:xfrm>
            <a:off x="3905307" y="2779800"/>
            <a:ext cx="526819" cy="182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5"/>
              </a:lnSpc>
            </a:pPr>
            <a:r>
              <a:rPr lang="en-US" sz="665" b="1" dirty="0">
                <a:solidFill>
                  <a:schemeClr val="bg1"/>
                </a:solidFill>
              </a:rPr>
              <a:t>CHICAGO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CAA5ED0-4BA7-4DF3-943E-668C6CDA4DE4}"/>
              </a:ext>
            </a:extLst>
          </p:cNvPr>
          <p:cNvSpPr txBox="1"/>
          <p:nvPr/>
        </p:nvSpPr>
        <p:spPr>
          <a:xfrm>
            <a:off x="3150855" y="2783282"/>
            <a:ext cx="623085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5"/>
              </a:lnSpc>
            </a:pPr>
            <a:r>
              <a:rPr lang="en-US" sz="665" b="1" dirty="0"/>
              <a:t>LOS ANGELES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2039028-F6EA-4FDF-8E9C-76ACAE1F02BC}"/>
              </a:ext>
            </a:extLst>
          </p:cNvPr>
          <p:cNvSpPr txBox="1"/>
          <p:nvPr/>
        </p:nvSpPr>
        <p:spPr>
          <a:xfrm>
            <a:off x="3592358" y="2294527"/>
            <a:ext cx="619693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5"/>
              </a:lnSpc>
            </a:pPr>
            <a:r>
              <a:rPr lang="en-US" sz="665" b="1" dirty="0">
                <a:solidFill>
                  <a:schemeClr val="bg1"/>
                </a:solidFill>
              </a:rPr>
              <a:t>VANCOUVER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8B473FA-E688-4C5A-A88F-6A3222000332}"/>
              </a:ext>
            </a:extLst>
          </p:cNvPr>
          <p:cNvSpPr txBox="1"/>
          <p:nvPr/>
        </p:nvSpPr>
        <p:spPr>
          <a:xfrm>
            <a:off x="3074546" y="1971870"/>
            <a:ext cx="619693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5"/>
              </a:lnSpc>
            </a:pPr>
            <a:r>
              <a:rPr lang="en-US" sz="665" b="1" dirty="0">
                <a:solidFill>
                  <a:schemeClr val="bg1"/>
                </a:solidFill>
              </a:rPr>
              <a:t>ANCHORAGE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38963A5-7C12-4CBB-B2A2-4AB68203C518}"/>
              </a:ext>
            </a:extLst>
          </p:cNvPr>
          <p:cNvSpPr txBox="1"/>
          <p:nvPr/>
        </p:nvSpPr>
        <p:spPr>
          <a:xfrm>
            <a:off x="3513860" y="3241737"/>
            <a:ext cx="623085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5"/>
              </a:lnSpc>
            </a:pPr>
            <a:r>
              <a:rPr lang="en-US" sz="665" b="1" dirty="0"/>
              <a:t>MEXICO CITY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1BBB16E-4CDC-4161-AE63-DC4A2F2521B5}"/>
              </a:ext>
            </a:extLst>
          </p:cNvPr>
          <p:cNvSpPr txBox="1"/>
          <p:nvPr/>
        </p:nvSpPr>
        <p:spPr>
          <a:xfrm>
            <a:off x="3882723" y="3778500"/>
            <a:ext cx="623085" cy="182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5"/>
              </a:lnSpc>
            </a:pPr>
            <a:r>
              <a:rPr lang="en-US" sz="665" b="1" dirty="0"/>
              <a:t>LIMA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86EFCFD-0CCC-4CA8-B6ED-AACBBB651DA4}"/>
              </a:ext>
            </a:extLst>
          </p:cNvPr>
          <p:cNvSpPr txBox="1"/>
          <p:nvPr/>
        </p:nvSpPr>
        <p:spPr>
          <a:xfrm>
            <a:off x="4505807" y="3779092"/>
            <a:ext cx="715065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5"/>
              </a:lnSpc>
            </a:pPr>
            <a:r>
              <a:rPr lang="en-US" sz="591" b="1" dirty="0">
                <a:solidFill>
                  <a:schemeClr val="bg1"/>
                </a:solidFill>
              </a:rPr>
              <a:t>RIO DE JANEIRO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CB75227-5AEE-4C5E-8CE0-EDF9BD69F4B5}"/>
              </a:ext>
            </a:extLst>
          </p:cNvPr>
          <p:cNvSpPr txBox="1"/>
          <p:nvPr/>
        </p:nvSpPr>
        <p:spPr>
          <a:xfrm>
            <a:off x="4713264" y="4356667"/>
            <a:ext cx="697546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5"/>
              </a:lnSpc>
            </a:pPr>
            <a:r>
              <a:rPr lang="en-US" sz="665" b="1" dirty="0"/>
              <a:t>BUENOS AIRES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552348C-9DFF-47BD-A22E-1FAB3219B008}"/>
              </a:ext>
            </a:extLst>
          </p:cNvPr>
          <p:cNvSpPr/>
          <p:nvPr/>
        </p:nvSpPr>
        <p:spPr>
          <a:xfrm>
            <a:off x="5455373" y="4814983"/>
            <a:ext cx="972589" cy="34445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64" dirty="0">
                <a:solidFill>
                  <a:srgbClr val="FF0000"/>
                </a:solidFill>
                <a:latin typeface="Seven Segment" pitchFamily="2" charset="0"/>
              </a:rPr>
              <a:t>24.4</a:t>
            </a:r>
            <a:r>
              <a:rPr lang="en-GB" sz="2364" dirty="0">
                <a:solidFill>
                  <a:srgbClr val="FF0000"/>
                </a:solidFill>
                <a:latin typeface="arial" panose="020B0604020202020204" pitchFamily="34" charset="0"/>
              </a:rPr>
              <a:t>°</a:t>
            </a:r>
            <a:r>
              <a:rPr lang="en-US" sz="2364" dirty="0">
                <a:solidFill>
                  <a:srgbClr val="FF0000"/>
                </a:solidFill>
              </a:rPr>
              <a:t>C</a:t>
            </a:r>
            <a:endParaRPr lang="en-GB" sz="2364" dirty="0">
              <a:solidFill>
                <a:srgbClr val="FF0000"/>
              </a:solidFill>
            </a:endParaRPr>
          </a:p>
        </p:txBody>
      </p:sp>
      <p:pic>
        <p:nvPicPr>
          <p:cNvPr id="78" name="Picture 77" descr="A picture containing computer&#10;&#10;Description automatically generated">
            <a:extLst>
              <a:ext uri="{FF2B5EF4-FFF2-40B4-BE49-F238E27FC236}">
                <a16:creationId xmlns:a16="http://schemas.microsoft.com/office/drawing/2014/main" id="{1179DDCC-E25D-4D16-8E50-9A8CF61571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102" y="4801006"/>
            <a:ext cx="404050" cy="40405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45F6AB92-8842-4792-BB71-15E5A5A64D5E}"/>
              </a:ext>
            </a:extLst>
          </p:cNvPr>
          <p:cNvSpPr/>
          <p:nvPr/>
        </p:nvSpPr>
        <p:spPr>
          <a:xfrm>
            <a:off x="3197486" y="4774617"/>
            <a:ext cx="444412" cy="46607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3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4663906-90F1-414E-8637-735453FE1D5D}"/>
              </a:ext>
            </a:extLst>
          </p:cNvPr>
          <p:cNvSpPr/>
          <p:nvPr/>
        </p:nvSpPr>
        <p:spPr>
          <a:xfrm>
            <a:off x="3773939" y="4747485"/>
            <a:ext cx="1026652" cy="493202"/>
          </a:xfrm>
          <a:prstGeom prst="rect">
            <a:avLst/>
          </a:prstGeom>
          <a:solidFill>
            <a:srgbClr val="9E6E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3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2801209-97A4-415E-89F0-403668706D6C}"/>
              </a:ext>
            </a:extLst>
          </p:cNvPr>
          <p:cNvSpPr/>
          <p:nvPr/>
        </p:nvSpPr>
        <p:spPr>
          <a:xfrm>
            <a:off x="6763570" y="4746119"/>
            <a:ext cx="444412" cy="46607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3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D0A5F8F-BA95-4A6D-80F5-F3C54EFAAA2D}"/>
              </a:ext>
            </a:extLst>
          </p:cNvPr>
          <p:cNvSpPr/>
          <p:nvPr/>
        </p:nvSpPr>
        <p:spPr>
          <a:xfrm>
            <a:off x="7340023" y="4718988"/>
            <a:ext cx="1026652" cy="493202"/>
          </a:xfrm>
          <a:prstGeom prst="rect">
            <a:avLst/>
          </a:prstGeom>
          <a:solidFill>
            <a:srgbClr val="9E6E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30"/>
          </a:p>
        </p:txBody>
      </p:sp>
    </p:spTree>
    <p:extLst>
      <p:ext uri="{BB962C8B-B14F-4D97-AF65-F5344CB8AC3E}">
        <p14:creationId xmlns:p14="http://schemas.microsoft.com/office/powerpoint/2010/main" val="1740015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75E4-7B43-4327-AB79-9536774F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001B2-BCBE-4854-9FDC-BE27D4D9A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6" descr="Amazon.com: World Time Clock: Home &amp; Kitchen">
            <a:extLst>
              <a:ext uri="{FF2B5EF4-FFF2-40B4-BE49-F238E27FC236}">
                <a16:creationId xmlns:a16="http://schemas.microsoft.com/office/drawing/2014/main" id="{2059D581-4F8F-4F49-B7EC-8D758F987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411" y="896218"/>
            <a:ext cx="7642195" cy="504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207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AA30CE-90ED-4800-B6C6-812AC4B993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7" t="766" r="188" b="676"/>
          <a:stretch/>
        </p:blipFill>
        <p:spPr>
          <a:xfrm>
            <a:off x="-6065090" y="-2930575"/>
            <a:ext cx="21600000" cy="1435657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F91D674-BBE7-4FE7-B472-433BBC5853A5}"/>
              </a:ext>
            </a:extLst>
          </p:cNvPr>
          <p:cNvSpPr/>
          <p:nvPr/>
        </p:nvSpPr>
        <p:spPr>
          <a:xfrm>
            <a:off x="-9518501" y="633813"/>
            <a:ext cx="8181818" cy="6545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30"/>
          </a:p>
        </p:txBody>
      </p:sp>
    </p:spTree>
    <p:extLst>
      <p:ext uri="{BB962C8B-B14F-4D97-AF65-F5344CB8AC3E}">
        <p14:creationId xmlns:p14="http://schemas.microsoft.com/office/powerpoint/2010/main" val="724204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727</TotalTime>
  <Words>167</Words>
  <Application>Microsoft Office PowerPoint</Application>
  <PresentationFormat>Widescreen</PresentationFormat>
  <Paragraphs>99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</vt:lpstr>
      <vt:lpstr>Calibri</vt:lpstr>
      <vt:lpstr>Calibri Light</vt:lpstr>
      <vt:lpstr>Seven Segment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Kahngjoon Koh</dc:creator>
  <cp:lastModifiedBy>Kahngjoon Koh</cp:lastModifiedBy>
  <cp:revision>25</cp:revision>
  <dcterms:created xsi:type="dcterms:W3CDTF">2020-10-10T07:33:19Z</dcterms:created>
  <dcterms:modified xsi:type="dcterms:W3CDTF">2020-12-06T16:33:04Z</dcterms:modified>
</cp:coreProperties>
</file>