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7" r:id="rId2"/>
    <p:sldId id="262" r:id="rId3"/>
    <p:sldId id="263" r:id="rId4"/>
    <p:sldId id="264" r:id="rId5"/>
    <p:sldId id="266" r:id="rId6"/>
    <p:sldId id="259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28"/>
    <a:srgbClr val="86523A"/>
    <a:srgbClr val="4472C4"/>
    <a:srgbClr val="9E6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37" d="100"/>
          <a:sy n="37" d="100"/>
        </p:scale>
        <p:origin x="2004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FE530-EC7B-446C-B274-35856EB806EE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97C71-06DD-45A1-9AE2-F7D9A1B65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74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751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1pPr>
    <a:lvl2pPr marL="498759" algn="l" defTabSz="99751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2pPr>
    <a:lvl3pPr marL="997519" algn="l" defTabSz="99751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3pPr>
    <a:lvl4pPr marL="1496278" algn="l" defTabSz="99751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4pPr>
    <a:lvl5pPr marL="1995038" algn="l" defTabSz="99751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5pPr>
    <a:lvl6pPr marL="2493797" algn="l" defTabSz="99751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6pPr>
    <a:lvl7pPr marL="2992557" algn="l" defTabSz="99751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7pPr>
    <a:lvl8pPr marL="3491316" algn="l" defTabSz="99751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8pPr>
    <a:lvl9pPr marL="3990076" algn="l" defTabSz="997519" rtl="0" eaLnBrk="1" latinLnBrk="0" hangingPunct="1">
      <a:defRPr sz="13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97C71-06DD-45A1-9AE2-F7D9A1B65DD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862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296-2021-4DE0-BB40-AB1CF2990F7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29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296-2021-4DE0-BB40-AB1CF2990F7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4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296-2021-4DE0-BB40-AB1CF2990F7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296-2021-4DE0-BB40-AB1CF2990F7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1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296-2021-4DE0-BB40-AB1CF2990F7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55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296-2021-4DE0-BB40-AB1CF2990F7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14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296-2021-4DE0-BB40-AB1CF2990F7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7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296-2021-4DE0-BB40-AB1CF2990F7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19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296-2021-4DE0-BB40-AB1CF2990F7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93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296-2021-4DE0-BB40-AB1CF2990F7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47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296-2021-4DE0-BB40-AB1CF2990F7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51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D296-2021-4DE0-BB40-AB1CF2990F7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9E54D-D43A-4458-A74D-6B6E3A6A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9FAD87-A12C-4CF6-9698-23574B8AE3D5}"/>
              </a:ext>
            </a:extLst>
          </p:cNvPr>
          <p:cNvSpPr/>
          <p:nvPr/>
        </p:nvSpPr>
        <p:spPr>
          <a:xfrm>
            <a:off x="2914072" y="1402773"/>
            <a:ext cx="6078682" cy="40524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8340F6-6B3A-46A3-9224-1F0822DFDABD}"/>
              </a:ext>
            </a:extLst>
          </p:cNvPr>
          <p:cNvSpPr/>
          <p:nvPr/>
        </p:nvSpPr>
        <p:spPr>
          <a:xfrm>
            <a:off x="9867035" y="1402773"/>
            <a:ext cx="398492" cy="195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EDDD5A-B813-4A8B-AF0F-09076D378BB7}"/>
              </a:ext>
            </a:extLst>
          </p:cNvPr>
          <p:cNvSpPr/>
          <p:nvPr/>
        </p:nvSpPr>
        <p:spPr>
          <a:xfrm>
            <a:off x="9867036" y="1687946"/>
            <a:ext cx="526819" cy="195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1F9CE016-0B43-4444-979D-AD82E13B6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804" y="1446550"/>
            <a:ext cx="5969218" cy="32129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F927083-23D9-44C9-AA00-32065EB4BC0C}"/>
              </a:ext>
            </a:extLst>
          </p:cNvPr>
          <p:cNvSpPr/>
          <p:nvPr/>
        </p:nvSpPr>
        <p:spPr>
          <a:xfrm>
            <a:off x="8151381" y="2564726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CD429A-8154-4902-B4B9-E8E1703F67B3}"/>
              </a:ext>
            </a:extLst>
          </p:cNvPr>
          <p:cNvSpPr/>
          <p:nvPr/>
        </p:nvSpPr>
        <p:spPr>
          <a:xfrm>
            <a:off x="7528704" y="2382084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D2678D-0B60-4DB8-8DE0-3891F85E2A1D}"/>
              </a:ext>
            </a:extLst>
          </p:cNvPr>
          <p:cNvSpPr/>
          <p:nvPr/>
        </p:nvSpPr>
        <p:spPr>
          <a:xfrm>
            <a:off x="7195801" y="2692301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D55723-840B-443F-A99D-F031A102F01C}"/>
              </a:ext>
            </a:extLst>
          </p:cNvPr>
          <p:cNvSpPr/>
          <p:nvPr/>
        </p:nvSpPr>
        <p:spPr>
          <a:xfrm>
            <a:off x="8271455" y="3780461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A9367-2EFC-4DF6-AD16-DC9009408C71}"/>
              </a:ext>
            </a:extLst>
          </p:cNvPr>
          <p:cNvSpPr/>
          <p:nvPr/>
        </p:nvSpPr>
        <p:spPr>
          <a:xfrm>
            <a:off x="7183295" y="4105659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EBADE7-9090-4EB1-8E26-EF07834A6DBC}"/>
              </a:ext>
            </a:extLst>
          </p:cNvPr>
          <p:cNvSpPr/>
          <p:nvPr/>
        </p:nvSpPr>
        <p:spPr>
          <a:xfrm>
            <a:off x="6939396" y="3517805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0846F-C107-4858-A965-EA520CEFE3A7}"/>
              </a:ext>
            </a:extLst>
          </p:cNvPr>
          <p:cNvSpPr/>
          <p:nvPr/>
        </p:nvSpPr>
        <p:spPr>
          <a:xfrm>
            <a:off x="6498594" y="2637887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2BFBA3-6F9F-4A7E-8D16-AAE8B01FDBE6}"/>
              </a:ext>
            </a:extLst>
          </p:cNvPr>
          <p:cNvSpPr/>
          <p:nvPr/>
        </p:nvSpPr>
        <p:spPr>
          <a:xfrm>
            <a:off x="7802419" y="2904935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E04306-9027-422C-9D28-1C10D48AC1E6}"/>
              </a:ext>
            </a:extLst>
          </p:cNvPr>
          <p:cNvSpPr/>
          <p:nvPr/>
        </p:nvSpPr>
        <p:spPr>
          <a:xfrm>
            <a:off x="6571919" y="2028153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A5A1DF-A6FC-4337-B321-3D4E3F03ABE7}"/>
              </a:ext>
            </a:extLst>
          </p:cNvPr>
          <p:cNvSpPr/>
          <p:nvPr/>
        </p:nvSpPr>
        <p:spPr>
          <a:xfrm>
            <a:off x="5981578" y="2235311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41CDB5-D08F-4B3B-B5EE-6F29943D00DA}"/>
              </a:ext>
            </a:extLst>
          </p:cNvPr>
          <p:cNvSpPr/>
          <p:nvPr/>
        </p:nvSpPr>
        <p:spPr>
          <a:xfrm>
            <a:off x="5087016" y="2300818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55B043-39AE-4A0B-BC2C-58BE36B4F06F}"/>
              </a:ext>
            </a:extLst>
          </p:cNvPr>
          <p:cNvSpPr/>
          <p:nvPr/>
        </p:nvSpPr>
        <p:spPr>
          <a:xfrm>
            <a:off x="5783980" y="2918213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DF0078-FE4E-4B6B-BCCD-F07425DE83CF}"/>
              </a:ext>
            </a:extLst>
          </p:cNvPr>
          <p:cNvSpPr/>
          <p:nvPr/>
        </p:nvSpPr>
        <p:spPr>
          <a:xfrm>
            <a:off x="5881539" y="3337621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61F668-46C1-46C1-9D51-83DB14028D4A}"/>
              </a:ext>
            </a:extLst>
          </p:cNvPr>
          <p:cNvSpPr/>
          <p:nvPr/>
        </p:nvSpPr>
        <p:spPr>
          <a:xfrm>
            <a:off x="5512398" y="4057744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12062-B63C-4012-8F87-A348712EB712}"/>
              </a:ext>
            </a:extLst>
          </p:cNvPr>
          <p:cNvSpPr/>
          <p:nvPr/>
        </p:nvSpPr>
        <p:spPr>
          <a:xfrm>
            <a:off x="4800591" y="4174439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75F842-C634-4F94-980A-B3FC7B7E9845}"/>
              </a:ext>
            </a:extLst>
          </p:cNvPr>
          <p:cNvSpPr/>
          <p:nvPr/>
        </p:nvSpPr>
        <p:spPr>
          <a:xfrm>
            <a:off x="3943822" y="3599085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26BE0E-B383-4B3C-9011-843764218DC2}"/>
              </a:ext>
            </a:extLst>
          </p:cNvPr>
          <p:cNvSpPr/>
          <p:nvPr/>
        </p:nvSpPr>
        <p:spPr>
          <a:xfrm>
            <a:off x="4594220" y="3605332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9A9963-1AAC-42C8-8A3D-2FF60006C2C5}"/>
              </a:ext>
            </a:extLst>
          </p:cNvPr>
          <p:cNvSpPr/>
          <p:nvPr/>
        </p:nvSpPr>
        <p:spPr>
          <a:xfrm>
            <a:off x="4569203" y="2597217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6FFB0A-296B-424E-ACC9-3E712DA814CF}"/>
              </a:ext>
            </a:extLst>
          </p:cNvPr>
          <p:cNvSpPr/>
          <p:nvPr/>
        </p:nvSpPr>
        <p:spPr>
          <a:xfrm>
            <a:off x="3120985" y="1800600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C602E7-A327-43A7-8EE6-D0D1367BDCF0}"/>
              </a:ext>
            </a:extLst>
          </p:cNvPr>
          <p:cNvSpPr/>
          <p:nvPr/>
        </p:nvSpPr>
        <p:spPr>
          <a:xfrm>
            <a:off x="3641898" y="2104368"/>
            <a:ext cx="526819" cy="2154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ED54E6-C787-494A-A872-0F0FD4E0E7BF}"/>
              </a:ext>
            </a:extLst>
          </p:cNvPr>
          <p:cNvSpPr/>
          <p:nvPr/>
        </p:nvSpPr>
        <p:spPr>
          <a:xfrm>
            <a:off x="3910065" y="2593884"/>
            <a:ext cx="526819" cy="2154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B59910-2FD8-40C6-8221-BB448B3E3AB2}"/>
              </a:ext>
            </a:extLst>
          </p:cNvPr>
          <p:cNvSpPr/>
          <p:nvPr/>
        </p:nvSpPr>
        <p:spPr>
          <a:xfrm>
            <a:off x="3203392" y="2592844"/>
            <a:ext cx="526819" cy="2154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663371-F3B3-4059-9770-CCE7AA539832}"/>
              </a:ext>
            </a:extLst>
          </p:cNvPr>
          <p:cNvSpPr/>
          <p:nvPr/>
        </p:nvSpPr>
        <p:spPr>
          <a:xfrm>
            <a:off x="3561993" y="3053029"/>
            <a:ext cx="526819" cy="2154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F53334-9E87-4103-9139-4AA78A986388}"/>
              </a:ext>
            </a:extLst>
          </p:cNvPr>
          <p:cNvSpPr txBox="1"/>
          <p:nvPr/>
        </p:nvSpPr>
        <p:spPr>
          <a:xfrm>
            <a:off x="8177333" y="2719121"/>
            <a:ext cx="474915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5" b="1" dirty="0"/>
              <a:t>TOKYO</a:t>
            </a:r>
            <a:endParaRPr lang="en-GB" sz="665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F641B7-FF60-4E7F-A575-A3864F9C2B91}"/>
              </a:ext>
            </a:extLst>
          </p:cNvPr>
          <p:cNvSpPr/>
          <p:nvPr/>
        </p:nvSpPr>
        <p:spPr>
          <a:xfrm>
            <a:off x="9367948" y="2224023"/>
            <a:ext cx="526819" cy="617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92F1F5-39EA-422D-AE5C-0550BE773408}"/>
              </a:ext>
            </a:extLst>
          </p:cNvPr>
          <p:cNvSpPr txBox="1"/>
          <p:nvPr/>
        </p:nvSpPr>
        <p:spPr>
          <a:xfrm>
            <a:off x="7519502" y="2547575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SEOUL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CBF342-1F87-49DC-BE3A-8D59262CFD4D}"/>
              </a:ext>
            </a:extLst>
          </p:cNvPr>
          <p:cNvSpPr txBox="1"/>
          <p:nvPr/>
        </p:nvSpPr>
        <p:spPr>
          <a:xfrm>
            <a:off x="8271455" y="3951026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SYDNEY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DA9063-034C-45AD-8092-E7DEAAA5E442}"/>
              </a:ext>
            </a:extLst>
          </p:cNvPr>
          <p:cNvSpPr txBox="1"/>
          <p:nvPr/>
        </p:nvSpPr>
        <p:spPr>
          <a:xfrm>
            <a:off x="7178605" y="4279349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PERTH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22A442-72E2-41E0-A016-29EFFFBE2866}"/>
              </a:ext>
            </a:extLst>
          </p:cNvPr>
          <p:cNvSpPr txBox="1"/>
          <p:nvPr/>
        </p:nvSpPr>
        <p:spPr>
          <a:xfrm>
            <a:off x="6908795" y="3683004"/>
            <a:ext cx="574014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SINGAPORE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438BE2-5E42-4A39-9D25-FBECA434AB48}"/>
              </a:ext>
            </a:extLst>
          </p:cNvPr>
          <p:cNvSpPr txBox="1"/>
          <p:nvPr/>
        </p:nvSpPr>
        <p:spPr>
          <a:xfrm>
            <a:off x="7765054" y="3060185"/>
            <a:ext cx="601544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5" b="1" dirty="0"/>
              <a:t>HONG KONG</a:t>
            </a:r>
            <a:endParaRPr lang="en-GB" sz="665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A5E009-4113-4A2B-BBCA-32C57DC7923D}"/>
              </a:ext>
            </a:extLst>
          </p:cNvPr>
          <p:cNvSpPr txBox="1"/>
          <p:nvPr/>
        </p:nvSpPr>
        <p:spPr>
          <a:xfrm>
            <a:off x="7200559" y="2861828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BEIJING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F14025-3D98-4FD7-9F1D-8C64A0F4174D}"/>
              </a:ext>
            </a:extLst>
          </p:cNvPr>
          <p:cNvSpPr txBox="1"/>
          <p:nvPr/>
        </p:nvSpPr>
        <p:spPr>
          <a:xfrm>
            <a:off x="6492270" y="2804373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DUBAI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E4DC83-0E50-43BB-B620-3F2417327D04}"/>
              </a:ext>
            </a:extLst>
          </p:cNvPr>
          <p:cNvSpPr txBox="1"/>
          <p:nvPr/>
        </p:nvSpPr>
        <p:spPr>
          <a:xfrm>
            <a:off x="6570665" y="2203398"/>
            <a:ext cx="526819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MOSCOW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C35F03-F236-44D6-BF8C-CE7618C1B933}"/>
              </a:ext>
            </a:extLst>
          </p:cNvPr>
          <p:cNvSpPr txBox="1"/>
          <p:nvPr/>
        </p:nvSpPr>
        <p:spPr>
          <a:xfrm>
            <a:off x="5981578" y="2408093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BERLIN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AF2294-D583-461E-BD38-1F79D5093C3E}"/>
              </a:ext>
            </a:extLst>
          </p:cNvPr>
          <p:cNvSpPr txBox="1"/>
          <p:nvPr/>
        </p:nvSpPr>
        <p:spPr>
          <a:xfrm>
            <a:off x="5556548" y="2787094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PARIS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7596DA-AD36-46EC-BE02-E17E18EE50C9}"/>
              </a:ext>
            </a:extLst>
          </p:cNvPr>
          <p:cNvSpPr/>
          <p:nvPr/>
        </p:nvSpPr>
        <p:spPr>
          <a:xfrm>
            <a:off x="5547181" y="2617499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133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73CC4D-83A3-4ABD-88EB-54E527905D81}"/>
              </a:ext>
            </a:extLst>
          </p:cNvPr>
          <p:cNvSpPr txBox="1"/>
          <p:nvPr/>
        </p:nvSpPr>
        <p:spPr>
          <a:xfrm>
            <a:off x="5783980" y="3090854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CAIRO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77A85F-6C29-4F83-9C99-70FCD0A81317}"/>
              </a:ext>
            </a:extLst>
          </p:cNvPr>
          <p:cNvSpPr txBox="1"/>
          <p:nvPr/>
        </p:nvSpPr>
        <p:spPr>
          <a:xfrm>
            <a:off x="5494209" y="4232459"/>
            <a:ext cx="570771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CAPE TOWN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8BDAD5-150E-4D82-B3EB-F8AFB090165E}"/>
              </a:ext>
            </a:extLst>
          </p:cNvPr>
          <p:cNvSpPr txBox="1"/>
          <p:nvPr/>
        </p:nvSpPr>
        <p:spPr>
          <a:xfrm>
            <a:off x="5881539" y="3511108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NAIROBI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8E97C09-CDE2-40F5-B9D4-1DAAA696A14E}"/>
              </a:ext>
            </a:extLst>
          </p:cNvPr>
          <p:cNvSpPr txBox="1"/>
          <p:nvPr/>
        </p:nvSpPr>
        <p:spPr>
          <a:xfrm>
            <a:off x="5087071" y="2470503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LONDON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45F27-AB72-444B-9D97-C58A15B88A7D}"/>
              </a:ext>
            </a:extLst>
          </p:cNvPr>
          <p:cNvSpPr txBox="1"/>
          <p:nvPr/>
        </p:nvSpPr>
        <p:spPr>
          <a:xfrm>
            <a:off x="4573010" y="2770684"/>
            <a:ext cx="526819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NEW YORK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08EA5E-122B-47E5-AEBA-77F80A7C7F1B}"/>
              </a:ext>
            </a:extLst>
          </p:cNvPr>
          <p:cNvSpPr txBox="1"/>
          <p:nvPr/>
        </p:nvSpPr>
        <p:spPr>
          <a:xfrm>
            <a:off x="3905307" y="2779800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CHICAGO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AA5ED0-4BA7-4DF3-943E-668C6CDA4DE4}"/>
              </a:ext>
            </a:extLst>
          </p:cNvPr>
          <p:cNvSpPr txBox="1"/>
          <p:nvPr/>
        </p:nvSpPr>
        <p:spPr>
          <a:xfrm>
            <a:off x="3150855" y="2783282"/>
            <a:ext cx="623085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LOS ANGELES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039028-F6EA-4FDF-8E9C-76ACAE1F02BC}"/>
              </a:ext>
            </a:extLst>
          </p:cNvPr>
          <p:cNvSpPr txBox="1"/>
          <p:nvPr/>
        </p:nvSpPr>
        <p:spPr>
          <a:xfrm>
            <a:off x="3592358" y="2294527"/>
            <a:ext cx="61969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VANCOUVER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B473FA-E688-4C5A-A88F-6A3222000332}"/>
              </a:ext>
            </a:extLst>
          </p:cNvPr>
          <p:cNvSpPr txBox="1"/>
          <p:nvPr/>
        </p:nvSpPr>
        <p:spPr>
          <a:xfrm>
            <a:off x="3074546" y="1971870"/>
            <a:ext cx="61969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ANCHORAGE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8963A5-7C12-4CBB-B2A2-4AB68203C518}"/>
              </a:ext>
            </a:extLst>
          </p:cNvPr>
          <p:cNvSpPr txBox="1"/>
          <p:nvPr/>
        </p:nvSpPr>
        <p:spPr>
          <a:xfrm>
            <a:off x="3513860" y="3241737"/>
            <a:ext cx="623085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MEXICO CITY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1BBB16E-4CDC-4161-AE63-DC4A2F2521B5}"/>
              </a:ext>
            </a:extLst>
          </p:cNvPr>
          <p:cNvSpPr txBox="1"/>
          <p:nvPr/>
        </p:nvSpPr>
        <p:spPr>
          <a:xfrm>
            <a:off x="3882723" y="3778500"/>
            <a:ext cx="623085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LIMA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6EFCFD-0CCC-4CA8-B6ED-AACBBB651DA4}"/>
              </a:ext>
            </a:extLst>
          </p:cNvPr>
          <p:cNvSpPr txBox="1"/>
          <p:nvPr/>
        </p:nvSpPr>
        <p:spPr>
          <a:xfrm>
            <a:off x="4505807" y="3779092"/>
            <a:ext cx="71506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591" b="1" dirty="0">
                <a:solidFill>
                  <a:schemeClr val="bg1"/>
                </a:solidFill>
              </a:rPr>
              <a:t>RIO DE JANEIRO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B75227-5AEE-4C5E-8CE0-EDF9BD69F4B5}"/>
              </a:ext>
            </a:extLst>
          </p:cNvPr>
          <p:cNvSpPr txBox="1"/>
          <p:nvPr/>
        </p:nvSpPr>
        <p:spPr>
          <a:xfrm>
            <a:off x="4713264" y="4356667"/>
            <a:ext cx="697546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BUENOS AIRES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52348C-9DFF-47BD-A22E-1FAB3219B008}"/>
              </a:ext>
            </a:extLst>
          </p:cNvPr>
          <p:cNvSpPr/>
          <p:nvPr/>
        </p:nvSpPr>
        <p:spPr>
          <a:xfrm>
            <a:off x="5467118" y="4632916"/>
            <a:ext cx="972589" cy="3444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64" dirty="0">
                <a:solidFill>
                  <a:srgbClr val="FF0000"/>
                </a:solidFill>
                <a:latin typeface="Seven Segment" pitchFamily="2" charset="0"/>
              </a:rPr>
              <a:t>24.4C</a:t>
            </a:r>
            <a:endParaRPr lang="en-GB" sz="2364" dirty="0">
              <a:solidFill>
                <a:srgbClr val="FF0000"/>
              </a:solidFill>
              <a:latin typeface="Seven Segment" pitchFamily="2" charset="0"/>
            </a:endParaRPr>
          </a:p>
        </p:txBody>
      </p:sp>
      <p:pic>
        <p:nvPicPr>
          <p:cNvPr id="78" name="Picture 7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1179DDCC-E25D-4D16-8E50-9A8CF6157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48" y="4618938"/>
            <a:ext cx="404050" cy="40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7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668D0C-151B-4B9A-8626-5F442551F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55272" y="-2946387"/>
            <a:ext cx="28785607" cy="14400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C531267-095F-49B3-8DCE-F3AC9E73E3C7}"/>
              </a:ext>
            </a:extLst>
          </p:cNvPr>
          <p:cNvSpPr/>
          <p:nvPr/>
        </p:nvSpPr>
        <p:spPr>
          <a:xfrm>
            <a:off x="-889000" y="9245600"/>
            <a:ext cx="15215198" cy="2150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13E35D-E856-4D89-A06D-4970616A090C}"/>
              </a:ext>
            </a:extLst>
          </p:cNvPr>
          <p:cNvSpPr/>
          <p:nvPr/>
        </p:nvSpPr>
        <p:spPr>
          <a:xfrm>
            <a:off x="13904665" y="-831397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8EE47-5A53-4F9A-B772-B6518AF8B4B1}"/>
              </a:ext>
            </a:extLst>
          </p:cNvPr>
          <p:cNvSpPr/>
          <p:nvPr/>
        </p:nvSpPr>
        <p:spPr>
          <a:xfrm>
            <a:off x="17008516" y="-169866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82C0E-BD0F-4FE8-B496-C25E7E992B67}"/>
              </a:ext>
            </a:extLst>
          </p:cNvPr>
          <p:cNvSpPr/>
          <p:nvPr/>
        </p:nvSpPr>
        <p:spPr>
          <a:xfrm>
            <a:off x="892704" y="9755476"/>
            <a:ext cx="2577600" cy="928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80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0CC81-123A-4CAC-AA7A-D94E16E7ACB6}"/>
              </a:ext>
            </a:extLst>
          </p:cNvPr>
          <p:cNvSpPr/>
          <p:nvPr/>
        </p:nvSpPr>
        <p:spPr>
          <a:xfrm>
            <a:off x="18425512" y="6281004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3144F-A4E8-426D-943C-3EF20C904F62}"/>
              </a:ext>
            </a:extLst>
          </p:cNvPr>
          <p:cNvSpPr/>
          <p:nvPr/>
        </p:nvSpPr>
        <p:spPr>
          <a:xfrm>
            <a:off x="13188788" y="7621760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7DF0BA-912D-4F0D-B113-5F346020F75E}"/>
              </a:ext>
            </a:extLst>
          </p:cNvPr>
          <p:cNvSpPr/>
          <p:nvPr/>
        </p:nvSpPr>
        <p:spPr>
          <a:xfrm>
            <a:off x="13420798" y="400529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3D2F7D-183B-4499-A035-34AC8ECF3DFD}"/>
              </a:ext>
            </a:extLst>
          </p:cNvPr>
          <p:cNvSpPr/>
          <p:nvPr/>
        </p:nvSpPr>
        <p:spPr>
          <a:xfrm>
            <a:off x="16005843" y="1045618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DEEA6-286C-4B30-9CCF-0E4E3C44E914}"/>
              </a:ext>
            </a:extLst>
          </p:cNvPr>
          <p:cNvSpPr txBox="1"/>
          <p:nvPr/>
        </p:nvSpPr>
        <p:spPr>
          <a:xfrm>
            <a:off x="13904665" y="-147397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Seoul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A0393-63EE-4B43-9DB6-B75516CEBCD0}"/>
              </a:ext>
            </a:extLst>
          </p:cNvPr>
          <p:cNvSpPr txBox="1"/>
          <p:nvPr/>
        </p:nvSpPr>
        <p:spPr>
          <a:xfrm>
            <a:off x="17008516" y="514134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Tokyo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DC7093-0528-45C9-A39F-D4976F4E8D87}"/>
              </a:ext>
            </a:extLst>
          </p:cNvPr>
          <p:cNvSpPr txBox="1"/>
          <p:nvPr/>
        </p:nvSpPr>
        <p:spPr>
          <a:xfrm>
            <a:off x="16005843" y="1729618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Hong Kong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D536D8-6E55-456A-8F72-ABC0E1B8279A}"/>
              </a:ext>
            </a:extLst>
          </p:cNvPr>
          <p:cNvSpPr txBox="1"/>
          <p:nvPr/>
        </p:nvSpPr>
        <p:spPr>
          <a:xfrm>
            <a:off x="13403857" y="1084529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Beijing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F9215-BDD7-4321-A63E-E36B3D46326B}"/>
              </a:ext>
            </a:extLst>
          </p:cNvPr>
          <p:cNvSpPr txBox="1"/>
          <p:nvPr/>
        </p:nvSpPr>
        <p:spPr>
          <a:xfrm>
            <a:off x="18425512" y="6965004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Sydney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F8DB06-A204-4B45-99BF-33FAF3B7443C}"/>
              </a:ext>
            </a:extLst>
          </p:cNvPr>
          <p:cNvSpPr txBox="1"/>
          <p:nvPr/>
        </p:nvSpPr>
        <p:spPr>
          <a:xfrm>
            <a:off x="13188788" y="8305760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Perth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99F91B-6296-4F31-B7FC-679BD6097105}"/>
              </a:ext>
            </a:extLst>
          </p:cNvPr>
          <p:cNvSpPr/>
          <p:nvPr/>
        </p:nvSpPr>
        <p:spPr>
          <a:xfrm>
            <a:off x="12498457" y="4021962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7051F9-D989-4317-A2F4-5D1381831D39}"/>
              </a:ext>
            </a:extLst>
          </p:cNvPr>
          <p:cNvSpPr txBox="1"/>
          <p:nvPr/>
        </p:nvSpPr>
        <p:spPr>
          <a:xfrm>
            <a:off x="12515398" y="4705962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Singapore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7F204F-3E6F-4D86-91C2-D965B6D76DC5}"/>
              </a:ext>
            </a:extLst>
          </p:cNvPr>
          <p:cNvSpPr/>
          <p:nvPr/>
        </p:nvSpPr>
        <p:spPr>
          <a:xfrm>
            <a:off x="10141398" y="172134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742D10-1577-40B0-93BC-EACA3EC81CE3}"/>
              </a:ext>
            </a:extLst>
          </p:cNvPr>
          <p:cNvSpPr txBox="1"/>
          <p:nvPr/>
        </p:nvSpPr>
        <p:spPr>
          <a:xfrm>
            <a:off x="10158339" y="856134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Dubai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885A1F-D202-499D-AA89-78B464AA4AEB}"/>
              </a:ext>
            </a:extLst>
          </p:cNvPr>
          <p:cNvSpPr/>
          <p:nvPr/>
        </p:nvSpPr>
        <p:spPr>
          <a:xfrm>
            <a:off x="8954346" y="-1929181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D8DFF0-E07D-4361-8450-DBEC7636F2A1}"/>
              </a:ext>
            </a:extLst>
          </p:cNvPr>
          <p:cNvSpPr txBox="1"/>
          <p:nvPr/>
        </p:nvSpPr>
        <p:spPr>
          <a:xfrm>
            <a:off x="8971287" y="-1245181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Moscow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D5CCF0-A384-4C27-AC89-154332305B64}"/>
              </a:ext>
            </a:extLst>
          </p:cNvPr>
          <p:cNvSpPr/>
          <p:nvPr/>
        </p:nvSpPr>
        <p:spPr>
          <a:xfrm>
            <a:off x="7687237" y="3826577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7642E6-F49D-4FB5-A4A4-1B9341122B17}"/>
              </a:ext>
            </a:extLst>
          </p:cNvPr>
          <p:cNvSpPr txBox="1"/>
          <p:nvPr/>
        </p:nvSpPr>
        <p:spPr>
          <a:xfrm>
            <a:off x="7670296" y="4504051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Nairobi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DA1947-6899-4BFB-81CF-2225C65723D6}"/>
              </a:ext>
            </a:extLst>
          </p:cNvPr>
          <p:cNvSpPr/>
          <p:nvPr/>
        </p:nvSpPr>
        <p:spPr>
          <a:xfrm>
            <a:off x="7143546" y="977753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B332F3-53CF-4C54-AD58-D9ACDF745B31}"/>
              </a:ext>
            </a:extLst>
          </p:cNvPr>
          <p:cNvSpPr txBox="1"/>
          <p:nvPr/>
        </p:nvSpPr>
        <p:spPr>
          <a:xfrm>
            <a:off x="7160487" y="1661753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Cairo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7D8D80-F52E-435E-9184-0A8CA460A5BD}"/>
              </a:ext>
            </a:extLst>
          </p:cNvPr>
          <p:cNvSpPr/>
          <p:nvPr/>
        </p:nvSpPr>
        <p:spPr>
          <a:xfrm>
            <a:off x="3993240" y="-1305277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B98CBB-FD6A-4909-9D73-0A7F8A7B3D71}"/>
              </a:ext>
            </a:extLst>
          </p:cNvPr>
          <p:cNvSpPr txBox="1"/>
          <p:nvPr/>
        </p:nvSpPr>
        <p:spPr>
          <a:xfrm>
            <a:off x="4010181" y="-621277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London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D35387-C5D7-4924-B3DD-14E45DC9ED60}"/>
              </a:ext>
            </a:extLst>
          </p:cNvPr>
          <p:cNvSpPr/>
          <p:nvPr/>
        </p:nvSpPr>
        <p:spPr>
          <a:xfrm>
            <a:off x="5804040" y="7365114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EBA428-794C-4C1B-90E3-0F1BA5A4DD28}"/>
              </a:ext>
            </a:extLst>
          </p:cNvPr>
          <p:cNvSpPr txBox="1"/>
          <p:nvPr/>
        </p:nvSpPr>
        <p:spPr>
          <a:xfrm>
            <a:off x="5820981" y="8049114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Cape Town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D45FB4-D71D-4797-9F18-F0A052442196}"/>
              </a:ext>
            </a:extLst>
          </p:cNvPr>
          <p:cNvSpPr/>
          <p:nvPr/>
        </p:nvSpPr>
        <p:spPr>
          <a:xfrm>
            <a:off x="-4450369" y="-1173397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F0C7C5-01FB-44B7-B34C-5188F7B85807}"/>
              </a:ext>
            </a:extLst>
          </p:cNvPr>
          <p:cNvSpPr txBox="1"/>
          <p:nvPr/>
        </p:nvSpPr>
        <p:spPr>
          <a:xfrm>
            <a:off x="-4433428" y="-489397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Anchorage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D54262-D3F0-4F6E-9532-94D23DB086D0}"/>
              </a:ext>
            </a:extLst>
          </p:cNvPr>
          <p:cNvSpPr/>
          <p:nvPr/>
        </p:nvSpPr>
        <p:spPr>
          <a:xfrm>
            <a:off x="-1810800" y="-1737233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FF4A22-4491-4027-A909-3860A259738D}"/>
              </a:ext>
            </a:extLst>
          </p:cNvPr>
          <p:cNvSpPr txBox="1"/>
          <p:nvPr/>
        </p:nvSpPr>
        <p:spPr>
          <a:xfrm>
            <a:off x="-1793859" y="-1053233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Vancouver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B4615C-1941-4624-805D-F6502E693380}"/>
              </a:ext>
            </a:extLst>
          </p:cNvPr>
          <p:cNvSpPr/>
          <p:nvPr/>
        </p:nvSpPr>
        <p:spPr>
          <a:xfrm>
            <a:off x="-4291789" y="-109248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46E15B-18B5-4768-8E75-11CCDAD0F32C}"/>
              </a:ext>
            </a:extLst>
          </p:cNvPr>
          <p:cNvSpPr txBox="1"/>
          <p:nvPr/>
        </p:nvSpPr>
        <p:spPr>
          <a:xfrm>
            <a:off x="-4274848" y="574752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Los Angeles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2ABBEA-E197-4705-B63D-FBF53C3AF730}"/>
              </a:ext>
            </a:extLst>
          </p:cNvPr>
          <p:cNvSpPr/>
          <p:nvPr/>
        </p:nvSpPr>
        <p:spPr>
          <a:xfrm>
            <a:off x="-1963151" y="-89287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52F7A8-77D8-4167-85C4-924EBF65F0D4}"/>
              </a:ext>
            </a:extLst>
          </p:cNvPr>
          <p:cNvSpPr txBox="1"/>
          <p:nvPr/>
        </p:nvSpPr>
        <p:spPr>
          <a:xfrm>
            <a:off x="-1946210" y="594713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Chicago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2BABEC-DB97-4AE6-8421-3F1B686A9376}"/>
              </a:ext>
            </a:extLst>
          </p:cNvPr>
          <p:cNvSpPr/>
          <p:nvPr/>
        </p:nvSpPr>
        <p:spPr>
          <a:xfrm>
            <a:off x="1157641" y="140288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1075BB-7188-4870-997C-2AAA85B02E7E}"/>
              </a:ext>
            </a:extLst>
          </p:cNvPr>
          <p:cNvSpPr txBox="1"/>
          <p:nvPr/>
        </p:nvSpPr>
        <p:spPr>
          <a:xfrm>
            <a:off x="1174582" y="824288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New York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56DF25-1B5F-4897-B0EF-0A0114F21695}"/>
              </a:ext>
            </a:extLst>
          </p:cNvPr>
          <p:cNvSpPr/>
          <p:nvPr/>
        </p:nvSpPr>
        <p:spPr>
          <a:xfrm>
            <a:off x="-3528028" y="2276480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56186E-4903-4D6D-A059-155039E31C7F}"/>
              </a:ext>
            </a:extLst>
          </p:cNvPr>
          <p:cNvSpPr txBox="1"/>
          <p:nvPr/>
        </p:nvSpPr>
        <p:spPr>
          <a:xfrm>
            <a:off x="-3511087" y="2960480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Mexico City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43B86B-604D-40CF-979F-E756FECBBA8E}"/>
              </a:ext>
            </a:extLst>
          </p:cNvPr>
          <p:cNvSpPr/>
          <p:nvPr/>
        </p:nvSpPr>
        <p:spPr>
          <a:xfrm>
            <a:off x="1562219" y="5106072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439902-EBCE-45E0-99A0-6C3358579A47}"/>
              </a:ext>
            </a:extLst>
          </p:cNvPr>
          <p:cNvSpPr txBox="1"/>
          <p:nvPr/>
        </p:nvSpPr>
        <p:spPr>
          <a:xfrm>
            <a:off x="1579160" y="5790072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Rio De Janeiro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C93031-3B40-4EF8-BA51-3D31A882319C}"/>
              </a:ext>
            </a:extLst>
          </p:cNvPr>
          <p:cNvSpPr/>
          <p:nvPr/>
        </p:nvSpPr>
        <p:spPr>
          <a:xfrm>
            <a:off x="-1810800" y="5074226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F37701-0F4F-4D6F-BECB-3FBD3629CCDF}"/>
              </a:ext>
            </a:extLst>
          </p:cNvPr>
          <p:cNvSpPr txBox="1"/>
          <p:nvPr/>
        </p:nvSpPr>
        <p:spPr>
          <a:xfrm>
            <a:off x="-1793859" y="5758226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Lima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B48C6-B8B6-486A-ACBD-3CC8F37B0B5D}"/>
              </a:ext>
            </a:extLst>
          </p:cNvPr>
          <p:cNvSpPr/>
          <p:nvPr/>
        </p:nvSpPr>
        <p:spPr>
          <a:xfrm>
            <a:off x="2635140" y="7963760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941ABA-6015-45C7-94CB-53DA65353BF0}"/>
              </a:ext>
            </a:extLst>
          </p:cNvPr>
          <p:cNvSpPr txBox="1"/>
          <p:nvPr/>
        </p:nvSpPr>
        <p:spPr>
          <a:xfrm>
            <a:off x="2652081" y="8647760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Buenos Aires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3D910F3-10DD-4CE9-B9A4-42EBC703552F}"/>
              </a:ext>
            </a:extLst>
          </p:cNvPr>
          <p:cNvSpPr/>
          <p:nvPr/>
        </p:nvSpPr>
        <p:spPr>
          <a:xfrm>
            <a:off x="4851311" y="-53259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C9BC74-C9AC-470D-B03D-9C1548D63C49}"/>
              </a:ext>
            </a:extLst>
          </p:cNvPr>
          <p:cNvSpPr txBox="1"/>
          <p:nvPr/>
        </p:nvSpPr>
        <p:spPr>
          <a:xfrm>
            <a:off x="4849538" y="570788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Paris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E98144-0217-4948-9815-FA36A8C52923}"/>
              </a:ext>
            </a:extLst>
          </p:cNvPr>
          <p:cNvSpPr/>
          <p:nvPr/>
        </p:nvSpPr>
        <p:spPr>
          <a:xfrm>
            <a:off x="6920931" y="-1173397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BDFE7B-1F4C-4950-AAD3-92CCD887A1D5}"/>
              </a:ext>
            </a:extLst>
          </p:cNvPr>
          <p:cNvSpPr txBox="1"/>
          <p:nvPr/>
        </p:nvSpPr>
        <p:spPr>
          <a:xfrm>
            <a:off x="6919158" y="-549350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Berlin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8B58E78-7860-445B-B629-6795288DF4DB}"/>
              </a:ext>
            </a:extLst>
          </p:cNvPr>
          <p:cNvSpPr/>
          <p:nvPr/>
        </p:nvSpPr>
        <p:spPr>
          <a:xfrm>
            <a:off x="3916546" y="9847543"/>
            <a:ext cx="576000" cy="57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9FBB828-D7D8-4694-A46F-07E2FD7B828F}"/>
              </a:ext>
            </a:extLst>
          </p:cNvPr>
          <p:cNvSpPr/>
          <p:nvPr/>
        </p:nvSpPr>
        <p:spPr>
          <a:xfrm>
            <a:off x="4838887" y="9847543"/>
            <a:ext cx="576000" cy="57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BA7CAEF-E328-411D-BE97-419653F718EA}"/>
              </a:ext>
            </a:extLst>
          </p:cNvPr>
          <p:cNvSpPr/>
          <p:nvPr/>
        </p:nvSpPr>
        <p:spPr>
          <a:xfrm>
            <a:off x="4026087" y="9974543"/>
            <a:ext cx="324000" cy="32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48BEE49-49DD-44FD-ABDD-A897F6035E42}"/>
              </a:ext>
            </a:extLst>
          </p:cNvPr>
          <p:cNvSpPr/>
          <p:nvPr/>
        </p:nvSpPr>
        <p:spPr>
          <a:xfrm>
            <a:off x="4965887" y="9974543"/>
            <a:ext cx="324000" cy="32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CE4278-101B-4609-AEB9-D715FE1AC576}"/>
              </a:ext>
            </a:extLst>
          </p:cNvPr>
          <p:cNvSpPr txBox="1"/>
          <p:nvPr/>
        </p:nvSpPr>
        <p:spPr>
          <a:xfrm>
            <a:off x="5528869" y="9364558"/>
            <a:ext cx="3952227" cy="2046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Lorem ipsum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dolor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sit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sed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do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eiusmod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incididunt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labore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et dolore magna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aliqua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. Ut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ad minim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veniam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nostrud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exercitation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ullamco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laboris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nisi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aliquip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ex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ea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commodo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consequat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. Duis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aute</a:t>
            </a:r>
            <a:endParaRPr lang="en-GB" sz="2000" b="1" dirty="0"/>
          </a:p>
        </p:txBody>
      </p:sp>
      <p:pic>
        <p:nvPicPr>
          <p:cNvPr id="66" name="Picture 6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5E17DE4-FDB0-46B8-A207-BEA3FC397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023" y="9588980"/>
            <a:ext cx="1417767" cy="141776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8B2F682-B610-4F0D-83B5-F39FF6BC278E}"/>
              </a:ext>
            </a:extLst>
          </p:cNvPr>
          <p:cNvSpPr txBox="1"/>
          <p:nvPr/>
        </p:nvSpPr>
        <p:spPr>
          <a:xfrm>
            <a:off x="892704" y="10725622"/>
            <a:ext cx="25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Global Average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9B3B65-A68A-4C72-8E30-60060611EDA1}"/>
              </a:ext>
            </a:extLst>
          </p:cNvPr>
          <p:cNvSpPr txBox="1"/>
          <p:nvPr/>
        </p:nvSpPr>
        <p:spPr>
          <a:xfrm>
            <a:off x="3735776" y="10606637"/>
            <a:ext cx="937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1950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BDBF2-F3B8-4FF4-9D4C-A3C85BCE99A3}"/>
              </a:ext>
            </a:extLst>
          </p:cNvPr>
          <p:cNvSpPr txBox="1"/>
          <p:nvPr/>
        </p:nvSpPr>
        <p:spPr>
          <a:xfrm>
            <a:off x="4658117" y="10595873"/>
            <a:ext cx="937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2100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E5C493-4532-4A58-98F7-0D8CC6E31B45}"/>
              </a:ext>
            </a:extLst>
          </p:cNvPr>
          <p:cNvSpPr txBox="1"/>
          <p:nvPr/>
        </p:nvSpPr>
        <p:spPr>
          <a:xfrm>
            <a:off x="9498037" y="9364557"/>
            <a:ext cx="3952227" cy="2046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Lorem ipsum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dolor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sit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sed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do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eiusmod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incididunt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labore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et dolore magna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aliqua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. Ut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ad minim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veniam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nostrud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exercitation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ullamco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laboris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nisi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aliquip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ex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ea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commodo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consequat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. Duis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aute</a:t>
            </a:r>
            <a:endParaRPr lang="en-GB" sz="2000" b="1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331808B-8B4F-4D8B-937C-3083CB81F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0532" y="10908714"/>
            <a:ext cx="494146" cy="51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0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 descr="Map&#10;&#10;Description automatically generated">
            <a:extLst>
              <a:ext uri="{FF2B5EF4-FFF2-40B4-BE49-F238E27FC236}">
                <a16:creationId xmlns:a16="http://schemas.microsoft.com/office/drawing/2014/main" id="{46DA1FA2-30B9-4F63-A9A9-D3ADF2291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3443" y="-2522558"/>
            <a:ext cx="21600000" cy="11626285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CD2EC365-5382-4B91-BF70-A897CBC2E8D1}"/>
              </a:ext>
            </a:extLst>
          </p:cNvPr>
          <p:cNvSpPr/>
          <p:nvPr/>
        </p:nvSpPr>
        <p:spPr>
          <a:xfrm>
            <a:off x="10199486" y="1747874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E0750D9-0F5C-4469-9ED7-AED6344203AB}"/>
              </a:ext>
            </a:extLst>
          </p:cNvPr>
          <p:cNvSpPr txBox="1"/>
          <p:nvPr/>
        </p:nvSpPr>
        <p:spPr>
          <a:xfrm>
            <a:off x="10216427" y="2431874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Tokyo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B364915-9501-42BD-B70E-8A5D5C0B467D}"/>
              </a:ext>
            </a:extLst>
          </p:cNvPr>
          <p:cNvSpPr/>
          <p:nvPr/>
        </p:nvSpPr>
        <p:spPr>
          <a:xfrm>
            <a:off x="-8556281" y="9103727"/>
            <a:ext cx="21600000" cy="27462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6C3F826-A93A-4BE7-ACD6-08B4D36FC51E}"/>
              </a:ext>
            </a:extLst>
          </p:cNvPr>
          <p:cNvSpPr/>
          <p:nvPr/>
        </p:nvSpPr>
        <p:spPr>
          <a:xfrm>
            <a:off x="-6773332" y="9887827"/>
            <a:ext cx="2577600" cy="928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80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B36B9EA-79CA-40A7-85B8-69F9F570238B}"/>
              </a:ext>
            </a:extLst>
          </p:cNvPr>
          <p:cNvSpPr/>
          <p:nvPr/>
        </p:nvSpPr>
        <p:spPr>
          <a:xfrm>
            <a:off x="-3750735" y="10016956"/>
            <a:ext cx="576000" cy="57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8E33033-A18A-434B-8997-BF502A494B23}"/>
              </a:ext>
            </a:extLst>
          </p:cNvPr>
          <p:cNvSpPr/>
          <p:nvPr/>
        </p:nvSpPr>
        <p:spPr>
          <a:xfrm>
            <a:off x="-2828394" y="10016956"/>
            <a:ext cx="576000" cy="57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8542800-F11F-4BBE-95B7-E7C6BEF0DBF3}"/>
              </a:ext>
            </a:extLst>
          </p:cNvPr>
          <p:cNvSpPr/>
          <p:nvPr/>
        </p:nvSpPr>
        <p:spPr>
          <a:xfrm>
            <a:off x="-3641194" y="10143956"/>
            <a:ext cx="324000" cy="32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AE5BFC3-2967-4653-A057-377A154AD047}"/>
              </a:ext>
            </a:extLst>
          </p:cNvPr>
          <p:cNvSpPr/>
          <p:nvPr/>
        </p:nvSpPr>
        <p:spPr>
          <a:xfrm>
            <a:off x="-2701394" y="10143956"/>
            <a:ext cx="324000" cy="32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E521D7-8CD3-47DC-A670-53A6BCA1D129}"/>
              </a:ext>
            </a:extLst>
          </p:cNvPr>
          <p:cNvSpPr txBox="1"/>
          <p:nvPr/>
        </p:nvSpPr>
        <p:spPr>
          <a:xfrm>
            <a:off x="-2069455" y="9529984"/>
            <a:ext cx="4639712" cy="180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Lorem ipsum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dolor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sit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sed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do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eiusmod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incididunt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labore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et dolore magna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aliqua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. Ut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ad minim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veniam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nostrud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exercitation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ullamco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laboris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nisi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aliquip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ex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ea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commodo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consequat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. Duis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aute</a:t>
            </a:r>
            <a:endParaRPr lang="en-GB" sz="2000" b="1" dirty="0"/>
          </a:p>
        </p:txBody>
      </p:sp>
      <p:pic>
        <p:nvPicPr>
          <p:cNvPr id="91" name="Picture 90" descr="A picture containing computer&#10;&#10;Description automatically generated">
            <a:extLst>
              <a:ext uri="{FF2B5EF4-FFF2-40B4-BE49-F238E27FC236}">
                <a16:creationId xmlns:a16="http://schemas.microsoft.com/office/drawing/2014/main" id="{3B82B843-C89E-4B62-B79F-858F828A4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8875" y="9640261"/>
            <a:ext cx="1417767" cy="1417767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C42D83E-B0BB-4430-B36C-5ADB5F811CDB}"/>
              </a:ext>
            </a:extLst>
          </p:cNvPr>
          <p:cNvSpPr txBox="1"/>
          <p:nvPr/>
        </p:nvSpPr>
        <p:spPr>
          <a:xfrm>
            <a:off x="-6773332" y="10857973"/>
            <a:ext cx="25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Global Average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281BC7E-3FCF-43FA-8158-405D2358EF9C}"/>
              </a:ext>
            </a:extLst>
          </p:cNvPr>
          <p:cNvSpPr txBox="1"/>
          <p:nvPr/>
        </p:nvSpPr>
        <p:spPr>
          <a:xfrm>
            <a:off x="-3931505" y="10776050"/>
            <a:ext cx="937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1950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CA146A3-53FA-4A49-84EF-CD8AA7D3BB30}"/>
              </a:ext>
            </a:extLst>
          </p:cNvPr>
          <p:cNvSpPr txBox="1"/>
          <p:nvPr/>
        </p:nvSpPr>
        <p:spPr>
          <a:xfrm>
            <a:off x="-3009164" y="10765288"/>
            <a:ext cx="937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2100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FAFF1F07-10DF-4344-B41C-22E5F17714CC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963719" y="10816627"/>
            <a:ext cx="1080000" cy="1078992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6530F695-EFD7-4A95-9E6F-B2C1960AACC7}"/>
              </a:ext>
            </a:extLst>
          </p:cNvPr>
          <p:cNvSpPr/>
          <p:nvPr/>
        </p:nvSpPr>
        <p:spPr>
          <a:xfrm>
            <a:off x="-8556281" y="-2550059"/>
            <a:ext cx="21600000" cy="144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16E22D3-56BA-4F88-9200-CB7D0534FA11}"/>
              </a:ext>
            </a:extLst>
          </p:cNvPr>
          <p:cNvSpPr/>
          <p:nvPr/>
        </p:nvSpPr>
        <p:spPr>
          <a:xfrm>
            <a:off x="7765436" y="847795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3F3-560F-41C6-89FF-B1944EC594DF}"/>
              </a:ext>
            </a:extLst>
          </p:cNvPr>
          <p:cNvSpPr txBox="1"/>
          <p:nvPr/>
        </p:nvSpPr>
        <p:spPr>
          <a:xfrm>
            <a:off x="7734709" y="1574895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highlight>
                  <a:srgbClr val="006628"/>
                </a:highlight>
              </a:rPr>
              <a:t>Seoul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4EBBEF1-25F9-4D2F-A531-C55BEAA0DC3F}"/>
              </a:ext>
            </a:extLst>
          </p:cNvPr>
          <p:cNvSpPr/>
          <p:nvPr/>
        </p:nvSpPr>
        <p:spPr>
          <a:xfrm>
            <a:off x="6809854" y="2089874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4C111E-5086-4832-9068-E47D29272E37}"/>
              </a:ext>
            </a:extLst>
          </p:cNvPr>
          <p:cNvSpPr txBox="1"/>
          <p:nvPr/>
        </p:nvSpPr>
        <p:spPr>
          <a:xfrm>
            <a:off x="6826795" y="2773874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Beijing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F14BD0E-ADB1-4C4F-B488-1A2491610134}"/>
              </a:ext>
            </a:extLst>
          </p:cNvPr>
          <p:cNvSpPr/>
          <p:nvPr/>
        </p:nvSpPr>
        <p:spPr>
          <a:xfrm>
            <a:off x="8814915" y="2862658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527A2E9-1020-447E-8C05-541DBF04CA07}"/>
              </a:ext>
            </a:extLst>
          </p:cNvPr>
          <p:cNvSpPr txBox="1"/>
          <p:nvPr/>
        </p:nvSpPr>
        <p:spPr>
          <a:xfrm>
            <a:off x="8831856" y="3546658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Hong Kong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8DD6ABC-4AE4-4D37-8222-900EBBF18F5E}"/>
              </a:ext>
            </a:extLst>
          </p:cNvPr>
          <p:cNvSpPr/>
          <p:nvPr/>
        </p:nvSpPr>
        <p:spPr>
          <a:xfrm>
            <a:off x="10893391" y="6174000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485B295-EA61-479D-A30F-12599C767D0E}"/>
              </a:ext>
            </a:extLst>
          </p:cNvPr>
          <p:cNvSpPr txBox="1"/>
          <p:nvPr/>
        </p:nvSpPr>
        <p:spPr>
          <a:xfrm>
            <a:off x="10910332" y="6858000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Sydney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E8FFCF2-13FD-48C8-8A22-8486E830FA33}"/>
              </a:ext>
            </a:extLst>
          </p:cNvPr>
          <p:cNvSpPr/>
          <p:nvPr/>
        </p:nvSpPr>
        <p:spPr>
          <a:xfrm>
            <a:off x="6593765" y="7063537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D737128-2796-4904-9CB3-1F853E2BDF6B}"/>
              </a:ext>
            </a:extLst>
          </p:cNvPr>
          <p:cNvSpPr txBox="1"/>
          <p:nvPr/>
        </p:nvSpPr>
        <p:spPr>
          <a:xfrm>
            <a:off x="6610706" y="7747537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Perth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D615533-F126-4566-A1CA-2A35A772CEAD}"/>
              </a:ext>
            </a:extLst>
          </p:cNvPr>
          <p:cNvSpPr/>
          <p:nvPr/>
        </p:nvSpPr>
        <p:spPr>
          <a:xfrm>
            <a:off x="4237839" y="1825688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E504E0C-ABC3-4A52-AD7E-08F289D6E5F4}"/>
              </a:ext>
            </a:extLst>
          </p:cNvPr>
          <p:cNvSpPr txBox="1"/>
          <p:nvPr/>
        </p:nvSpPr>
        <p:spPr>
          <a:xfrm>
            <a:off x="4254780" y="2509688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Dubai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B37991F-6040-4D68-B78D-FED1143CCA35}"/>
              </a:ext>
            </a:extLst>
          </p:cNvPr>
          <p:cNvSpPr/>
          <p:nvPr/>
        </p:nvSpPr>
        <p:spPr>
          <a:xfrm>
            <a:off x="-885953" y="438239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0DB9901-2393-44D2-AEF4-D244484DA66C}"/>
              </a:ext>
            </a:extLst>
          </p:cNvPr>
          <p:cNvSpPr txBox="1"/>
          <p:nvPr/>
        </p:nvSpPr>
        <p:spPr>
          <a:xfrm>
            <a:off x="-869012" y="1122239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London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FC2154-3C77-4712-9131-65459BB04FA1}"/>
              </a:ext>
            </a:extLst>
          </p:cNvPr>
          <p:cNvSpPr/>
          <p:nvPr/>
        </p:nvSpPr>
        <p:spPr>
          <a:xfrm>
            <a:off x="-2813475" y="1981079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40924B-F79E-4926-8185-A7CD28136CD1}"/>
              </a:ext>
            </a:extLst>
          </p:cNvPr>
          <p:cNvSpPr txBox="1"/>
          <p:nvPr/>
        </p:nvSpPr>
        <p:spPr>
          <a:xfrm>
            <a:off x="-2796534" y="2665079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New York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BBF52DC-FC07-460E-A7FA-7D1A7E3DBCBB}"/>
              </a:ext>
            </a:extLst>
          </p:cNvPr>
          <p:cNvSpPr/>
          <p:nvPr/>
        </p:nvSpPr>
        <p:spPr>
          <a:xfrm>
            <a:off x="-1188361" y="6721537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22CE5C-660D-4596-9F7E-07D7BA249611}"/>
              </a:ext>
            </a:extLst>
          </p:cNvPr>
          <p:cNvSpPr txBox="1"/>
          <p:nvPr/>
        </p:nvSpPr>
        <p:spPr>
          <a:xfrm>
            <a:off x="-1171420" y="7405537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Buenos Aires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4E0962C-42B6-41F2-8912-0C7965D3D826}"/>
              </a:ext>
            </a:extLst>
          </p:cNvPr>
          <p:cNvSpPr/>
          <p:nvPr/>
        </p:nvSpPr>
        <p:spPr>
          <a:xfrm>
            <a:off x="-5019547" y="5490000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809DBFB-5CDE-489E-81C3-44A2ACCA3B6D}"/>
              </a:ext>
            </a:extLst>
          </p:cNvPr>
          <p:cNvSpPr txBox="1"/>
          <p:nvPr/>
        </p:nvSpPr>
        <p:spPr>
          <a:xfrm>
            <a:off x="-5002606" y="6174000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Lima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C0E907C-7B91-4056-A21D-F685CBB9ABCF}"/>
              </a:ext>
            </a:extLst>
          </p:cNvPr>
          <p:cNvSpPr/>
          <p:nvPr/>
        </p:nvSpPr>
        <p:spPr>
          <a:xfrm>
            <a:off x="2274685" y="4201833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59D2C1-A8E7-46D6-84F3-24D21DF62018}"/>
              </a:ext>
            </a:extLst>
          </p:cNvPr>
          <p:cNvSpPr txBox="1"/>
          <p:nvPr/>
        </p:nvSpPr>
        <p:spPr>
          <a:xfrm>
            <a:off x="2291626" y="4885833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</a:t>
            </a:r>
            <a:r>
              <a:rPr lang="en-GB" sz="2000" b="1" dirty="0" err="1">
                <a:solidFill>
                  <a:schemeClr val="bg1"/>
                </a:solidFill>
              </a:rPr>
              <a:t>airobi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C844A24-0122-4120-AF84-EA2E6FBBE72B}"/>
              </a:ext>
            </a:extLst>
          </p:cNvPr>
          <p:cNvSpPr/>
          <p:nvPr/>
        </p:nvSpPr>
        <p:spPr>
          <a:xfrm>
            <a:off x="778812" y="7081637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C1630EB-3DA2-4FF0-B68A-E82016EC7375}"/>
              </a:ext>
            </a:extLst>
          </p:cNvPr>
          <p:cNvSpPr txBox="1"/>
          <p:nvPr/>
        </p:nvSpPr>
        <p:spPr>
          <a:xfrm>
            <a:off x="795753" y="7765637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Cape Town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CB5E9B3-4ECC-4DFA-9F4D-1D898B8933CD}"/>
              </a:ext>
            </a:extLst>
          </p:cNvPr>
          <p:cNvSpPr/>
          <p:nvPr/>
        </p:nvSpPr>
        <p:spPr>
          <a:xfrm>
            <a:off x="1830756" y="2656167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6B6D47D-D139-4E12-961D-39D1FCB6FDE3}"/>
              </a:ext>
            </a:extLst>
          </p:cNvPr>
          <p:cNvSpPr txBox="1"/>
          <p:nvPr/>
        </p:nvSpPr>
        <p:spPr>
          <a:xfrm>
            <a:off x="1847697" y="3340167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Cairo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DD60214-DBB2-452E-B4CE-05B411BC662F}"/>
              </a:ext>
            </a:extLst>
          </p:cNvPr>
          <p:cNvSpPr/>
          <p:nvPr/>
        </p:nvSpPr>
        <p:spPr>
          <a:xfrm>
            <a:off x="4048959" y="-202191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E79A846-028B-4251-9F26-B48214B5928A}"/>
              </a:ext>
            </a:extLst>
          </p:cNvPr>
          <p:cNvSpPr txBox="1"/>
          <p:nvPr/>
        </p:nvSpPr>
        <p:spPr>
          <a:xfrm>
            <a:off x="4065900" y="481809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Moscow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BEA3A3D-3E13-4F31-AA9F-AD915C014AC7}"/>
              </a:ext>
            </a:extLst>
          </p:cNvPr>
          <p:cNvSpPr/>
          <p:nvPr/>
        </p:nvSpPr>
        <p:spPr>
          <a:xfrm>
            <a:off x="-271036" y="1561903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EE4F429-6F5D-4613-A205-935E28B34A30}"/>
              </a:ext>
            </a:extLst>
          </p:cNvPr>
          <p:cNvSpPr txBox="1"/>
          <p:nvPr/>
        </p:nvSpPr>
        <p:spPr>
          <a:xfrm>
            <a:off x="-254095" y="2245903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Paris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FBA12B-1873-448F-83E0-6345396B581B}"/>
              </a:ext>
            </a:extLst>
          </p:cNvPr>
          <p:cNvSpPr/>
          <p:nvPr/>
        </p:nvSpPr>
        <p:spPr>
          <a:xfrm>
            <a:off x="2115171" y="-18269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CDCEA38-FD0D-47E7-B843-23DFA4111031}"/>
              </a:ext>
            </a:extLst>
          </p:cNvPr>
          <p:cNvSpPr txBox="1"/>
          <p:nvPr/>
        </p:nvSpPr>
        <p:spPr>
          <a:xfrm>
            <a:off x="2132112" y="665731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Berlin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AE1C004-1508-4019-824D-A33B63AF4EFA}"/>
              </a:ext>
            </a:extLst>
          </p:cNvPr>
          <p:cNvSpPr/>
          <p:nvPr/>
        </p:nvSpPr>
        <p:spPr>
          <a:xfrm>
            <a:off x="-8213741" y="702164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AFB7BC8-FC65-4A7E-8780-1622DE9F3DD8}"/>
              </a:ext>
            </a:extLst>
          </p:cNvPr>
          <p:cNvSpPr txBox="1"/>
          <p:nvPr/>
        </p:nvSpPr>
        <p:spPr>
          <a:xfrm>
            <a:off x="-8196800" y="1386164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Anchorage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3FC5A4A-7449-4D45-B2BE-1242EB8C2F22}"/>
              </a:ext>
            </a:extLst>
          </p:cNvPr>
          <p:cNvSpPr/>
          <p:nvPr/>
        </p:nvSpPr>
        <p:spPr>
          <a:xfrm>
            <a:off x="-5914308" y="95984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F1B9336-E9CE-4310-B1EA-78F07E9523A0}"/>
              </a:ext>
            </a:extLst>
          </p:cNvPr>
          <p:cNvSpPr txBox="1"/>
          <p:nvPr/>
        </p:nvSpPr>
        <p:spPr>
          <a:xfrm>
            <a:off x="-5897367" y="779984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Vancouver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E93BF65-DC10-45A1-8FBE-DCE325B75FF9}"/>
              </a:ext>
            </a:extLst>
          </p:cNvPr>
          <p:cNvSpPr/>
          <p:nvPr/>
        </p:nvSpPr>
        <p:spPr>
          <a:xfrm>
            <a:off x="-5279775" y="1735643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12CBDE-FA93-4707-8CA3-B107C4B41AC1}"/>
              </a:ext>
            </a:extLst>
          </p:cNvPr>
          <p:cNvSpPr txBox="1"/>
          <p:nvPr/>
        </p:nvSpPr>
        <p:spPr>
          <a:xfrm>
            <a:off x="-5262834" y="2419643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Chicago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8C71AB3-CABB-4A69-8511-80EEFF096CEA}"/>
              </a:ext>
            </a:extLst>
          </p:cNvPr>
          <p:cNvSpPr/>
          <p:nvPr/>
        </p:nvSpPr>
        <p:spPr>
          <a:xfrm>
            <a:off x="-7393897" y="2343535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FE72152-A219-47D2-A7B3-EF15DC2553F3}"/>
              </a:ext>
            </a:extLst>
          </p:cNvPr>
          <p:cNvSpPr txBox="1"/>
          <p:nvPr/>
        </p:nvSpPr>
        <p:spPr>
          <a:xfrm>
            <a:off x="-7376956" y="3027535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Los Angeles</a:t>
            </a:r>
            <a:endParaRPr lang="en-GB" sz="2000" b="1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38D4260-0D68-4EFD-8534-D491B12D38A4}"/>
              </a:ext>
            </a:extLst>
          </p:cNvPr>
          <p:cNvSpPr/>
          <p:nvPr/>
        </p:nvSpPr>
        <p:spPr>
          <a:xfrm>
            <a:off x="-5742305" y="3769645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2A3B8D6-CAA8-415B-AE51-6BA3C4F45C81}"/>
              </a:ext>
            </a:extLst>
          </p:cNvPr>
          <p:cNvSpPr txBox="1"/>
          <p:nvPr/>
        </p:nvSpPr>
        <p:spPr>
          <a:xfrm>
            <a:off x="-5725364" y="4453645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Mexico City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62D3D84-4193-4D39-B89E-20F94904AD74}"/>
              </a:ext>
            </a:extLst>
          </p:cNvPr>
          <p:cNvSpPr/>
          <p:nvPr/>
        </p:nvSpPr>
        <p:spPr>
          <a:xfrm>
            <a:off x="-2605396" y="5324241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6AE8EB4-EACB-4F32-A08C-EF44458D3928}"/>
              </a:ext>
            </a:extLst>
          </p:cNvPr>
          <p:cNvSpPr txBox="1"/>
          <p:nvPr/>
        </p:nvSpPr>
        <p:spPr>
          <a:xfrm>
            <a:off x="-2588455" y="6008241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Rio De Janeiro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A4FFB68-0C05-4BB2-8044-7C456DDB817C}"/>
              </a:ext>
            </a:extLst>
          </p:cNvPr>
          <p:cNvSpPr/>
          <p:nvPr/>
        </p:nvSpPr>
        <p:spPr>
          <a:xfrm>
            <a:off x="5808905" y="4899250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64E3720-076C-412D-8100-84EB96DF478D}"/>
              </a:ext>
            </a:extLst>
          </p:cNvPr>
          <p:cNvSpPr txBox="1"/>
          <p:nvPr/>
        </p:nvSpPr>
        <p:spPr>
          <a:xfrm>
            <a:off x="5825846" y="5583250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Singapore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083DC57-F723-49DF-9212-2AFDCCA4A6E5}"/>
              </a:ext>
            </a:extLst>
          </p:cNvPr>
          <p:cNvSpPr txBox="1"/>
          <p:nvPr/>
        </p:nvSpPr>
        <p:spPr>
          <a:xfrm>
            <a:off x="2541372" y="9592917"/>
            <a:ext cx="4639712" cy="180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Lorem ipsum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dolor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sit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sed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do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eiusmod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incididunt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labore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et dolore magna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aliqua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. Ut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ad minim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veniam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nostrud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exercitation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ullamco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laboris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nisi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aliquip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ex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ea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commodo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consequat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. Duis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aute</a:t>
            </a:r>
            <a:endParaRPr lang="en-GB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BA486BA-72FB-4147-84ED-1430B427FFF1}"/>
              </a:ext>
            </a:extLst>
          </p:cNvPr>
          <p:cNvSpPr txBox="1"/>
          <p:nvPr/>
        </p:nvSpPr>
        <p:spPr>
          <a:xfrm>
            <a:off x="7181084" y="9570078"/>
            <a:ext cx="4639712" cy="180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Lorem ipsum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dolor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sit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sed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do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eiusmod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incididunt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labore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et dolore magna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aliqua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. Ut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ad minim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veniam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nostrud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exercitation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ullamco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laboris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nisi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aliquip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ex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ea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commodo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consequat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. Duis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aute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95490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 descr="Map&#10;&#10;Description automatically generated">
            <a:extLst>
              <a:ext uri="{FF2B5EF4-FFF2-40B4-BE49-F238E27FC236}">
                <a16:creationId xmlns:a16="http://schemas.microsoft.com/office/drawing/2014/main" id="{46DA1FA2-30B9-4F63-A9A9-D3ADF2291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3443" y="-2522558"/>
            <a:ext cx="21600000" cy="11626285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CD2EC365-5382-4B91-BF70-A897CBC2E8D1}"/>
              </a:ext>
            </a:extLst>
          </p:cNvPr>
          <p:cNvSpPr/>
          <p:nvPr/>
        </p:nvSpPr>
        <p:spPr>
          <a:xfrm>
            <a:off x="10199486" y="1747874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E0750D9-0F5C-4469-9ED7-AED6344203AB}"/>
              </a:ext>
            </a:extLst>
          </p:cNvPr>
          <p:cNvSpPr txBox="1"/>
          <p:nvPr/>
        </p:nvSpPr>
        <p:spPr>
          <a:xfrm>
            <a:off x="10216427" y="2431874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Tokyo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B364915-9501-42BD-B70E-8A5D5C0B467D}"/>
              </a:ext>
            </a:extLst>
          </p:cNvPr>
          <p:cNvSpPr/>
          <p:nvPr/>
        </p:nvSpPr>
        <p:spPr>
          <a:xfrm>
            <a:off x="-8556281" y="9103727"/>
            <a:ext cx="21600000" cy="2746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6C3F826-A93A-4BE7-ACD6-08B4D36FC51E}"/>
              </a:ext>
            </a:extLst>
          </p:cNvPr>
          <p:cNvSpPr/>
          <p:nvPr/>
        </p:nvSpPr>
        <p:spPr>
          <a:xfrm>
            <a:off x="-6773332" y="9887827"/>
            <a:ext cx="2577600" cy="928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80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B36B9EA-79CA-40A7-85B8-69F9F570238B}"/>
              </a:ext>
            </a:extLst>
          </p:cNvPr>
          <p:cNvSpPr/>
          <p:nvPr/>
        </p:nvSpPr>
        <p:spPr>
          <a:xfrm>
            <a:off x="-3750735" y="10016956"/>
            <a:ext cx="576000" cy="57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8E33033-A18A-434B-8997-BF502A494B23}"/>
              </a:ext>
            </a:extLst>
          </p:cNvPr>
          <p:cNvSpPr/>
          <p:nvPr/>
        </p:nvSpPr>
        <p:spPr>
          <a:xfrm>
            <a:off x="-2828394" y="10016956"/>
            <a:ext cx="576000" cy="57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8542800-F11F-4BBE-95B7-E7C6BEF0DBF3}"/>
              </a:ext>
            </a:extLst>
          </p:cNvPr>
          <p:cNvSpPr/>
          <p:nvPr/>
        </p:nvSpPr>
        <p:spPr>
          <a:xfrm>
            <a:off x="-3641194" y="10143956"/>
            <a:ext cx="324000" cy="32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AE5BFC3-2967-4653-A057-377A154AD047}"/>
              </a:ext>
            </a:extLst>
          </p:cNvPr>
          <p:cNvSpPr/>
          <p:nvPr/>
        </p:nvSpPr>
        <p:spPr>
          <a:xfrm>
            <a:off x="-2701394" y="10143956"/>
            <a:ext cx="324000" cy="32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E521D7-8CD3-47DC-A670-53A6BCA1D129}"/>
              </a:ext>
            </a:extLst>
          </p:cNvPr>
          <p:cNvSpPr txBox="1"/>
          <p:nvPr/>
        </p:nvSpPr>
        <p:spPr>
          <a:xfrm>
            <a:off x="-2069455" y="9529984"/>
            <a:ext cx="4639712" cy="180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Lorem ipsum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dolor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sit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sed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do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eiusmod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incididunt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labore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et dolore magna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aliqua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. Ut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ad minim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veniam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nostrud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exercitation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ullamco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laboris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nisi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aliquip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ex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ea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commodo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consequat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. Duis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aute</a:t>
            </a:r>
            <a:endParaRPr lang="en-GB" sz="2000" b="1" dirty="0"/>
          </a:p>
        </p:txBody>
      </p:sp>
      <p:pic>
        <p:nvPicPr>
          <p:cNvPr id="91" name="Picture 90" descr="A picture containing computer&#10;&#10;Description automatically generated">
            <a:extLst>
              <a:ext uri="{FF2B5EF4-FFF2-40B4-BE49-F238E27FC236}">
                <a16:creationId xmlns:a16="http://schemas.microsoft.com/office/drawing/2014/main" id="{3B82B843-C89E-4B62-B79F-858F828A4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8875" y="9640261"/>
            <a:ext cx="1417767" cy="1417767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C42D83E-B0BB-4430-B36C-5ADB5F811CDB}"/>
              </a:ext>
            </a:extLst>
          </p:cNvPr>
          <p:cNvSpPr txBox="1"/>
          <p:nvPr/>
        </p:nvSpPr>
        <p:spPr>
          <a:xfrm>
            <a:off x="-6773332" y="10857973"/>
            <a:ext cx="25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Global Average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281BC7E-3FCF-43FA-8158-405D2358EF9C}"/>
              </a:ext>
            </a:extLst>
          </p:cNvPr>
          <p:cNvSpPr txBox="1"/>
          <p:nvPr/>
        </p:nvSpPr>
        <p:spPr>
          <a:xfrm>
            <a:off x="-3931505" y="10776050"/>
            <a:ext cx="937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1900s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CA146A3-53FA-4A49-84EF-CD8AA7D3BB30}"/>
              </a:ext>
            </a:extLst>
          </p:cNvPr>
          <p:cNvSpPr txBox="1"/>
          <p:nvPr/>
        </p:nvSpPr>
        <p:spPr>
          <a:xfrm>
            <a:off x="-3009164" y="10765288"/>
            <a:ext cx="937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/>
              <a:t>2100s</a:t>
            </a:r>
            <a:endParaRPr lang="en-GB" sz="2000" b="1" dirty="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FAFF1F07-10DF-4344-B41C-22E5F17714CC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963719" y="10816627"/>
            <a:ext cx="1080000" cy="1078992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6530F695-EFD7-4A95-9E6F-B2C1960AACC7}"/>
              </a:ext>
            </a:extLst>
          </p:cNvPr>
          <p:cNvSpPr/>
          <p:nvPr/>
        </p:nvSpPr>
        <p:spPr>
          <a:xfrm>
            <a:off x="-8556281" y="-2550059"/>
            <a:ext cx="21600000" cy="144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16E22D3-56BA-4F88-9200-CB7D0534FA11}"/>
              </a:ext>
            </a:extLst>
          </p:cNvPr>
          <p:cNvSpPr/>
          <p:nvPr/>
        </p:nvSpPr>
        <p:spPr>
          <a:xfrm>
            <a:off x="7765436" y="847795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3F3-560F-41C6-89FF-B1944EC594DF}"/>
              </a:ext>
            </a:extLst>
          </p:cNvPr>
          <p:cNvSpPr txBox="1"/>
          <p:nvPr/>
        </p:nvSpPr>
        <p:spPr>
          <a:xfrm>
            <a:off x="7734709" y="1574895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highlight>
                  <a:srgbClr val="006628"/>
                </a:highlight>
              </a:rPr>
              <a:t>Seoul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4EBBEF1-25F9-4D2F-A531-C55BEAA0DC3F}"/>
              </a:ext>
            </a:extLst>
          </p:cNvPr>
          <p:cNvSpPr/>
          <p:nvPr/>
        </p:nvSpPr>
        <p:spPr>
          <a:xfrm>
            <a:off x="6809854" y="2089874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4C111E-5086-4832-9068-E47D29272E37}"/>
              </a:ext>
            </a:extLst>
          </p:cNvPr>
          <p:cNvSpPr txBox="1"/>
          <p:nvPr/>
        </p:nvSpPr>
        <p:spPr>
          <a:xfrm>
            <a:off x="6826795" y="2773874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Beijing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F14BD0E-ADB1-4C4F-B488-1A2491610134}"/>
              </a:ext>
            </a:extLst>
          </p:cNvPr>
          <p:cNvSpPr/>
          <p:nvPr/>
        </p:nvSpPr>
        <p:spPr>
          <a:xfrm>
            <a:off x="8814915" y="2862658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527A2E9-1020-447E-8C05-541DBF04CA07}"/>
              </a:ext>
            </a:extLst>
          </p:cNvPr>
          <p:cNvSpPr txBox="1"/>
          <p:nvPr/>
        </p:nvSpPr>
        <p:spPr>
          <a:xfrm>
            <a:off x="8831856" y="3546658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Hong Kong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8DD6ABC-4AE4-4D37-8222-900EBBF18F5E}"/>
              </a:ext>
            </a:extLst>
          </p:cNvPr>
          <p:cNvSpPr/>
          <p:nvPr/>
        </p:nvSpPr>
        <p:spPr>
          <a:xfrm>
            <a:off x="10893391" y="6174000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485B295-EA61-479D-A30F-12599C767D0E}"/>
              </a:ext>
            </a:extLst>
          </p:cNvPr>
          <p:cNvSpPr txBox="1"/>
          <p:nvPr/>
        </p:nvSpPr>
        <p:spPr>
          <a:xfrm>
            <a:off x="10910332" y="6858000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Sydney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E8FFCF2-13FD-48C8-8A22-8486E830FA33}"/>
              </a:ext>
            </a:extLst>
          </p:cNvPr>
          <p:cNvSpPr/>
          <p:nvPr/>
        </p:nvSpPr>
        <p:spPr>
          <a:xfrm>
            <a:off x="6593765" y="7063537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D737128-2796-4904-9CB3-1F853E2BDF6B}"/>
              </a:ext>
            </a:extLst>
          </p:cNvPr>
          <p:cNvSpPr txBox="1"/>
          <p:nvPr/>
        </p:nvSpPr>
        <p:spPr>
          <a:xfrm>
            <a:off x="6610706" y="7747537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Perth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D615533-F126-4566-A1CA-2A35A772CEAD}"/>
              </a:ext>
            </a:extLst>
          </p:cNvPr>
          <p:cNvSpPr/>
          <p:nvPr/>
        </p:nvSpPr>
        <p:spPr>
          <a:xfrm>
            <a:off x="4237839" y="1825688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E504E0C-ABC3-4A52-AD7E-08F289D6E5F4}"/>
              </a:ext>
            </a:extLst>
          </p:cNvPr>
          <p:cNvSpPr txBox="1"/>
          <p:nvPr/>
        </p:nvSpPr>
        <p:spPr>
          <a:xfrm>
            <a:off x="4254780" y="2509688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Dubai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B37991F-6040-4D68-B78D-FED1143CCA35}"/>
              </a:ext>
            </a:extLst>
          </p:cNvPr>
          <p:cNvSpPr/>
          <p:nvPr/>
        </p:nvSpPr>
        <p:spPr>
          <a:xfrm>
            <a:off x="-885953" y="438239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0DB9901-2393-44D2-AEF4-D244484DA66C}"/>
              </a:ext>
            </a:extLst>
          </p:cNvPr>
          <p:cNvSpPr txBox="1"/>
          <p:nvPr/>
        </p:nvSpPr>
        <p:spPr>
          <a:xfrm>
            <a:off x="-869012" y="1122239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London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FC2154-3C77-4712-9131-65459BB04FA1}"/>
              </a:ext>
            </a:extLst>
          </p:cNvPr>
          <p:cNvSpPr/>
          <p:nvPr/>
        </p:nvSpPr>
        <p:spPr>
          <a:xfrm>
            <a:off x="-2813475" y="1981079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40924B-F79E-4926-8185-A7CD28136CD1}"/>
              </a:ext>
            </a:extLst>
          </p:cNvPr>
          <p:cNvSpPr txBox="1"/>
          <p:nvPr/>
        </p:nvSpPr>
        <p:spPr>
          <a:xfrm>
            <a:off x="-2796534" y="2665079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New York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BBF52DC-FC07-460E-A7FA-7D1A7E3DBCBB}"/>
              </a:ext>
            </a:extLst>
          </p:cNvPr>
          <p:cNvSpPr/>
          <p:nvPr/>
        </p:nvSpPr>
        <p:spPr>
          <a:xfrm>
            <a:off x="-1188361" y="6721537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22CE5C-660D-4596-9F7E-07D7BA249611}"/>
              </a:ext>
            </a:extLst>
          </p:cNvPr>
          <p:cNvSpPr txBox="1"/>
          <p:nvPr/>
        </p:nvSpPr>
        <p:spPr>
          <a:xfrm>
            <a:off x="-1171420" y="7405537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Buenos Aires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4E0962C-42B6-41F2-8912-0C7965D3D826}"/>
              </a:ext>
            </a:extLst>
          </p:cNvPr>
          <p:cNvSpPr/>
          <p:nvPr/>
        </p:nvSpPr>
        <p:spPr>
          <a:xfrm>
            <a:off x="-5019547" y="5490000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809DBFB-5CDE-489E-81C3-44A2ACCA3B6D}"/>
              </a:ext>
            </a:extLst>
          </p:cNvPr>
          <p:cNvSpPr txBox="1"/>
          <p:nvPr/>
        </p:nvSpPr>
        <p:spPr>
          <a:xfrm>
            <a:off x="-5002606" y="6174000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Lima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C0E907C-7B91-4056-A21D-F685CBB9ABCF}"/>
              </a:ext>
            </a:extLst>
          </p:cNvPr>
          <p:cNvSpPr/>
          <p:nvPr/>
        </p:nvSpPr>
        <p:spPr>
          <a:xfrm>
            <a:off x="2274685" y="4201833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59D2C1-A8E7-46D6-84F3-24D21DF62018}"/>
              </a:ext>
            </a:extLst>
          </p:cNvPr>
          <p:cNvSpPr txBox="1"/>
          <p:nvPr/>
        </p:nvSpPr>
        <p:spPr>
          <a:xfrm>
            <a:off x="2291626" y="4885833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Nairobi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C844A24-0122-4120-AF84-EA2E6FBBE72B}"/>
              </a:ext>
            </a:extLst>
          </p:cNvPr>
          <p:cNvSpPr/>
          <p:nvPr/>
        </p:nvSpPr>
        <p:spPr>
          <a:xfrm>
            <a:off x="778812" y="7081637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C1630EB-3DA2-4FF0-B68A-E82016EC7375}"/>
              </a:ext>
            </a:extLst>
          </p:cNvPr>
          <p:cNvSpPr txBox="1"/>
          <p:nvPr/>
        </p:nvSpPr>
        <p:spPr>
          <a:xfrm>
            <a:off x="795753" y="7765637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Cape Town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CB5E9B3-4ECC-4DFA-9F4D-1D898B8933CD}"/>
              </a:ext>
            </a:extLst>
          </p:cNvPr>
          <p:cNvSpPr/>
          <p:nvPr/>
        </p:nvSpPr>
        <p:spPr>
          <a:xfrm>
            <a:off x="1830756" y="2656167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6B6D47D-D139-4E12-961D-39D1FCB6FDE3}"/>
              </a:ext>
            </a:extLst>
          </p:cNvPr>
          <p:cNvSpPr txBox="1"/>
          <p:nvPr/>
        </p:nvSpPr>
        <p:spPr>
          <a:xfrm>
            <a:off x="1847697" y="3340167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Cairo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DD60214-DBB2-452E-B4CE-05B411BC662F}"/>
              </a:ext>
            </a:extLst>
          </p:cNvPr>
          <p:cNvSpPr/>
          <p:nvPr/>
        </p:nvSpPr>
        <p:spPr>
          <a:xfrm>
            <a:off x="4048959" y="-202191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E79A846-028B-4251-9F26-B48214B5928A}"/>
              </a:ext>
            </a:extLst>
          </p:cNvPr>
          <p:cNvSpPr txBox="1"/>
          <p:nvPr/>
        </p:nvSpPr>
        <p:spPr>
          <a:xfrm>
            <a:off x="4065900" y="481809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Moscow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BEA3A3D-3E13-4F31-AA9F-AD915C014AC7}"/>
              </a:ext>
            </a:extLst>
          </p:cNvPr>
          <p:cNvSpPr/>
          <p:nvPr/>
        </p:nvSpPr>
        <p:spPr>
          <a:xfrm>
            <a:off x="-271036" y="1561903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EE4F429-6F5D-4613-A205-935E28B34A30}"/>
              </a:ext>
            </a:extLst>
          </p:cNvPr>
          <p:cNvSpPr txBox="1"/>
          <p:nvPr/>
        </p:nvSpPr>
        <p:spPr>
          <a:xfrm>
            <a:off x="-254095" y="2245903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Paris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FBA12B-1873-448F-83E0-6345396B581B}"/>
              </a:ext>
            </a:extLst>
          </p:cNvPr>
          <p:cNvSpPr/>
          <p:nvPr/>
        </p:nvSpPr>
        <p:spPr>
          <a:xfrm>
            <a:off x="2115171" y="-18269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CDCEA38-FD0D-47E7-B843-23DFA4111031}"/>
              </a:ext>
            </a:extLst>
          </p:cNvPr>
          <p:cNvSpPr txBox="1"/>
          <p:nvPr/>
        </p:nvSpPr>
        <p:spPr>
          <a:xfrm>
            <a:off x="2132112" y="665731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Berlin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AE1C004-1508-4019-824D-A33B63AF4EFA}"/>
              </a:ext>
            </a:extLst>
          </p:cNvPr>
          <p:cNvSpPr/>
          <p:nvPr/>
        </p:nvSpPr>
        <p:spPr>
          <a:xfrm>
            <a:off x="-8213741" y="702164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AFB7BC8-FC65-4A7E-8780-1622DE9F3DD8}"/>
              </a:ext>
            </a:extLst>
          </p:cNvPr>
          <p:cNvSpPr txBox="1"/>
          <p:nvPr/>
        </p:nvSpPr>
        <p:spPr>
          <a:xfrm>
            <a:off x="-8196800" y="1386164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Anchorage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3FC5A4A-7449-4D45-B2BE-1242EB8C2F22}"/>
              </a:ext>
            </a:extLst>
          </p:cNvPr>
          <p:cNvSpPr/>
          <p:nvPr/>
        </p:nvSpPr>
        <p:spPr>
          <a:xfrm>
            <a:off x="-5914308" y="95984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F1B9336-E9CE-4310-B1EA-78F07E9523A0}"/>
              </a:ext>
            </a:extLst>
          </p:cNvPr>
          <p:cNvSpPr txBox="1"/>
          <p:nvPr/>
        </p:nvSpPr>
        <p:spPr>
          <a:xfrm>
            <a:off x="-5897367" y="779984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Vancouver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E93BF65-DC10-45A1-8FBE-DCE325B75FF9}"/>
              </a:ext>
            </a:extLst>
          </p:cNvPr>
          <p:cNvSpPr/>
          <p:nvPr/>
        </p:nvSpPr>
        <p:spPr>
          <a:xfrm>
            <a:off x="-5279775" y="1735643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12CBDE-FA93-4707-8CA3-B107C4B41AC1}"/>
              </a:ext>
            </a:extLst>
          </p:cNvPr>
          <p:cNvSpPr txBox="1"/>
          <p:nvPr/>
        </p:nvSpPr>
        <p:spPr>
          <a:xfrm>
            <a:off x="-5262834" y="2419643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Chicago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8C71AB3-CABB-4A69-8511-80EEFF096CEA}"/>
              </a:ext>
            </a:extLst>
          </p:cNvPr>
          <p:cNvSpPr/>
          <p:nvPr/>
        </p:nvSpPr>
        <p:spPr>
          <a:xfrm>
            <a:off x="-7393897" y="2343535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FE72152-A219-47D2-A7B3-EF15DC2553F3}"/>
              </a:ext>
            </a:extLst>
          </p:cNvPr>
          <p:cNvSpPr txBox="1"/>
          <p:nvPr/>
        </p:nvSpPr>
        <p:spPr>
          <a:xfrm>
            <a:off x="-7376956" y="3027535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Los Angeles</a:t>
            </a:r>
            <a:endParaRPr lang="en-GB" sz="2000" b="1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38D4260-0D68-4EFD-8534-D491B12D38A4}"/>
              </a:ext>
            </a:extLst>
          </p:cNvPr>
          <p:cNvSpPr/>
          <p:nvPr/>
        </p:nvSpPr>
        <p:spPr>
          <a:xfrm>
            <a:off x="-5742305" y="3769645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2A3B8D6-CAA8-415B-AE51-6BA3C4F45C81}"/>
              </a:ext>
            </a:extLst>
          </p:cNvPr>
          <p:cNvSpPr txBox="1"/>
          <p:nvPr/>
        </p:nvSpPr>
        <p:spPr>
          <a:xfrm>
            <a:off x="-5725364" y="4453645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Mexico City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62D3D84-4193-4D39-B89E-20F94904AD74}"/>
              </a:ext>
            </a:extLst>
          </p:cNvPr>
          <p:cNvSpPr/>
          <p:nvPr/>
        </p:nvSpPr>
        <p:spPr>
          <a:xfrm>
            <a:off x="-2605396" y="5324241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6AE8EB4-EACB-4F32-A08C-EF44458D3928}"/>
              </a:ext>
            </a:extLst>
          </p:cNvPr>
          <p:cNvSpPr txBox="1"/>
          <p:nvPr/>
        </p:nvSpPr>
        <p:spPr>
          <a:xfrm>
            <a:off x="-2588455" y="6008241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Rio De Janeiro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A4FFB68-0C05-4BB2-8044-7C456DDB817C}"/>
              </a:ext>
            </a:extLst>
          </p:cNvPr>
          <p:cNvSpPr/>
          <p:nvPr/>
        </p:nvSpPr>
        <p:spPr>
          <a:xfrm>
            <a:off x="5808905" y="4899250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64E3720-076C-412D-8100-84EB96DF478D}"/>
              </a:ext>
            </a:extLst>
          </p:cNvPr>
          <p:cNvSpPr txBox="1"/>
          <p:nvPr/>
        </p:nvSpPr>
        <p:spPr>
          <a:xfrm>
            <a:off x="5825846" y="5583250"/>
            <a:ext cx="18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Singapore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083DC57-F723-49DF-9212-2AFDCCA4A6E5}"/>
              </a:ext>
            </a:extLst>
          </p:cNvPr>
          <p:cNvSpPr txBox="1"/>
          <p:nvPr/>
        </p:nvSpPr>
        <p:spPr>
          <a:xfrm>
            <a:off x="2541372" y="9592917"/>
            <a:ext cx="4639712" cy="180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Lorem ipsum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dolor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sit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sed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do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eiusmod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incididunt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labore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et dolore magna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aliqua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. Ut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ad minim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veniam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nostrud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exercitation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ullamco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laboris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nisi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aliquip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ex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ea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commodo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consequat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. Duis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aute</a:t>
            </a:r>
            <a:endParaRPr lang="en-GB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BA486BA-72FB-4147-84ED-1430B427FFF1}"/>
              </a:ext>
            </a:extLst>
          </p:cNvPr>
          <p:cNvSpPr txBox="1"/>
          <p:nvPr/>
        </p:nvSpPr>
        <p:spPr>
          <a:xfrm>
            <a:off x="7181084" y="9570078"/>
            <a:ext cx="4639712" cy="180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Lorem ipsum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dolor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sit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sed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do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eiusmod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incididunt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labore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et dolore magna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aliqua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. Ut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ad minim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veniam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nostrud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exercitation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ullamco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laboris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nisi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aliquip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ex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ea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commodo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consequat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Open Sans"/>
              </a:rPr>
              <a:t>. Duis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Open Sans"/>
              </a:rPr>
              <a:t>aute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48710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F9E4E-3204-43DD-940E-CB469EC58E1A}"/>
              </a:ext>
            </a:extLst>
          </p:cNvPr>
          <p:cNvSpPr/>
          <p:nvPr/>
        </p:nvSpPr>
        <p:spPr>
          <a:xfrm>
            <a:off x="-8569119" y="-2534509"/>
            <a:ext cx="21600000" cy="11626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D2EC365-5382-4B91-BF70-A897CBC2E8D1}"/>
              </a:ext>
            </a:extLst>
          </p:cNvPr>
          <p:cNvSpPr/>
          <p:nvPr/>
        </p:nvSpPr>
        <p:spPr>
          <a:xfrm>
            <a:off x="10199486" y="1747874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B364915-9501-42BD-B70E-8A5D5C0B467D}"/>
              </a:ext>
            </a:extLst>
          </p:cNvPr>
          <p:cNvSpPr/>
          <p:nvPr/>
        </p:nvSpPr>
        <p:spPr>
          <a:xfrm>
            <a:off x="-8556281" y="9103727"/>
            <a:ext cx="21600000" cy="2746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6C3F826-A93A-4BE7-ACD6-08B4D36FC51E}"/>
              </a:ext>
            </a:extLst>
          </p:cNvPr>
          <p:cNvSpPr/>
          <p:nvPr/>
        </p:nvSpPr>
        <p:spPr>
          <a:xfrm>
            <a:off x="-6773332" y="9887827"/>
            <a:ext cx="2577600" cy="928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80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B36B9EA-79CA-40A7-85B8-69F9F570238B}"/>
              </a:ext>
            </a:extLst>
          </p:cNvPr>
          <p:cNvSpPr/>
          <p:nvPr/>
        </p:nvSpPr>
        <p:spPr>
          <a:xfrm>
            <a:off x="-3750735" y="10016956"/>
            <a:ext cx="576000" cy="57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8E33033-A18A-434B-8997-BF502A494B23}"/>
              </a:ext>
            </a:extLst>
          </p:cNvPr>
          <p:cNvSpPr/>
          <p:nvPr/>
        </p:nvSpPr>
        <p:spPr>
          <a:xfrm>
            <a:off x="-2828394" y="10016956"/>
            <a:ext cx="576000" cy="57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1" name="Picture 90" descr="A picture containing computer&#10;&#10;Description automatically generated">
            <a:extLst>
              <a:ext uri="{FF2B5EF4-FFF2-40B4-BE49-F238E27FC236}">
                <a16:creationId xmlns:a16="http://schemas.microsoft.com/office/drawing/2014/main" id="{3B82B843-C89E-4B62-B79F-858F828A4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8875" y="9640261"/>
            <a:ext cx="1417767" cy="141776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6530F695-EFD7-4A95-9E6F-B2C1960AACC7}"/>
              </a:ext>
            </a:extLst>
          </p:cNvPr>
          <p:cNvSpPr/>
          <p:nvPr/>
        </p:nvSpPr>
        <p:spPr>
          <a:xfrm>
            <a:off x="-8556281" y="-2550059"/>
            <a:ext cx="21600000" cy="14400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16E22D3-56BA-4F88-9200-CB7D0534FA11}"/>
              </a:ext>
            </a:extLst>
          </p:cNvPr>
          <p:cNvSpPr/>
          <p:nvPr/>
        </p:nvSpPr>
        <p:spPr>
          <a:xfrm>
            <a:off x="7765436" y="847795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4EBBEF1-25F9-4D2F-A531-C55BEAA0DC3F}"/>
              </a:ext>
            </a:extLst>
          </p:cNvPr>
          <p:cNvSpPr/>
          <p:nvPr/>
        </p:nvSpPr>
        <p:spPr>
          <a:xfrm>
            <a:off x="6809854" y="2089874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F14BD0E-ADB1-4C4F-B488-1A2491610134}"/>
              </a:ext>
            </a:extLst>
          </p:cNvPr>
          <p:cNvSpPr/>
          <p:nvPr/>
        </p:nvSpPr>
        <p:spPr>
          <a:xfrm>
            <a:off x="8814915" y="2862658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8DD6ABC-4AE4-4D37-8222-900EBBF18F5E}"/>
              </a:ext>
            </a:extLst>
          </p:cNvPr>
          <p:cNvSpPr/>
          <p:nvPr/>
        </p:nvSpPr>
        <p:spPr>
          <a:xfrm>
            <a:off x="10893391" y="6174000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E8FFCF2-13FD-48C8-8A22-8486E830FA33}"/>
              </a:ext>
            </a:extLst>
          </p:cNvPr>
          <p:cNvSpPr/>
          <p:nvPr/>
        </p:nvSpPr>
        <p:spPr>
          <a:xfrm>
            <a:off x="6593765" y="7063537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D615533-F126-4566-A1CA-2A35A772CEAD}"/>
              </a:ext>
            </a:extLst>
          </p:cNvPr>
          <p:cNvSpPr/>
          <p:nvPr/>
        </p:nvSpPr>
        <p:spPr>
          <a:xfrm>
            <a:off x="4237839" y="1825688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B37991F-6040-4D68-B78D-FED1143CCA35}"/>
              </a:ext>
            </a:extLst>
          </p:cNvPr>
          <p:cNvSpPr/>
          <p:nvPr/>
        </p:nvSpPr>
        <p:spPr>
          <a:xfrm>
            <a:off x="-885953" y="438239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FC2154-3C77-4712-9131-65459BB04FA1}"/>
              </a:ext>
            </a:extLst>
          </p:cNvPr>
          <p:cNvSpPr/>
          <p:nvPr/>
        </p:nvSpPr>
        <p:spPr>
          <a:xfrm>
            <a:off x="-2813475" y="1981079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BBF52DC-FC07-460E-A7FA-7D1A7E3DBCBB}"/>
              </a:ext>
            </a:extLst>
          </p:cNvPr>
          <p:cNvSpPr/>
          <p:nvPr/>
        </p:nvSpPr>
        <p:spPr>
          <a:xfrm>
            <a:off x="-1188361" y="6721537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4E0962C-42B6-41F2-8912-0C7965D3D826}"/>
              </a:ext>
            </a:extLst>
          </p:cNvPr>
          <p:cNvSpPr/>
          <p:nvPr/>
        </p:nvSpPr>
        <p:spPr>
          <a:xfrm>
            <a:off x="-5019547" y="5490000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C0E907C-7B91-4056-A21D-F685CBB9ABCF}"/>
              </a:ext>
            </a:extLst>
          </p:cNvPr>
          <p:cNvSpPr/>
          <p:nvPr/>
        </p:nvSpPr>
        <p:spPr>
          <a:xfrm>
            <a:off x="2274685" y="4201833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C844A24-0122-4120-AF84-EA2E6FBBE72B}"/>
              </a:ext>
            </a:extLst>
          </p:cNvPr>
          <p:cNvSpPr/>
          <p:nvPr/>
        </p:nvSpPr>
        <p:spPr>
          <a:xfrm>
            <a:off x="778812" y="7081637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CB5E9B3-4ECC-4DFA-9F4D-1D898B8933CD}"/>
              </a:ext>
            </a:extLst>
          </p:cNvPr>
          <p:cNvSpPr/>
          <p:nvPr/>
        </p:nvSpPr>
        <p:spPr>
          <a:xfrm>
            <a:off x="1830756" y="2656167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DD60214-DBB2-452E-B4CE-05B411BC662F}"/>
              </a:ext>
            </a:extLst>
          </p:cNvPr>
          <p:cNvSpPr/>
          <p:nvPr/>
        </p:nvSpPr>
        <p:spPr>
          <a:xfrm>
            <a:off x="4048959" y="-202191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BEA3A3D-3E13-4F31-AA9F-AD915C014AC7}"/>
              </a:ext>
            </a:extLst>
          </p:cNvPr>
          <p:cNvSpPr/>
          <p:nvPr/>
        </p:nvSpPr>
        <p:spPr>
          <a:xfrm>
            <a:off x="-271036" y="1561903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FBA12B-1873-448F-83E0-6345396B581B}"/>
              </a:ext>
            </a:extLst>
          </p:cNvPr>
          <p:cNvSpPr/>
          <p:nvPr/>
        </p:nvSpPr>
        <p:spPr>
          <a:xfrm>
            <a:off x="2115171" y="-18269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AE1C004-1508-4019-824D-A33B63AF4EFA}"/>
              </a:ext>
            </a:extLst>
          </p:cNvPr>
          <p:cNvSpPr/>
          <p:nvPr/>
        </p:nvSpPr>
        <p:spPr>
          <a:xfrm>
            <a:off x="-8213741" y="702164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3FC5A4A-7449-4D45-B2BE-1242EB8C2F22}"/>
              </a:ext>
            </a:extLst>
          </p:cNvPr>
          <p:cNvSpPr/>
          <p:nvPr/>
        </p:nvSpPr>
        <p:spPr>
          <a:xfrm>
            <a:off x="-5914308" y="95984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E93BF65-DC10-45A1-8FBE-DCE325B75FF9}"/>
              </a:ext>
            </a:extLst>
          </p:cNvPr>
          <p:cNvSpPr/>
          <p:nvPr/>
        </p:nvSpPr>
        <p:spPr>
          <a:xfrm>
            <a:off x="-5279775" y="1735643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8C71AB3-CABB-4A69-8511-80EEFF096CEA}"/>
              </a:ext>
            </a:extLst>
          </p:cNvPr>
          <p:cNvSpPr/>
          <p:nvPr/>
        </p:nvSpPr>
        <p:spPr>
          <a:xfrm>
            <a:off x="-7393897" y="2343535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38D4260-0D68-4EFD-8534-D491B12D38A4}"/>
              </a:ext>
            </a:extLst>
          </p:cNvPr>
          <p:cNvSpPr/>
          <p:nvPr/>
        </p:nvSpPr>
        <p:spPr>
          <a:xfrm>
            <a:off x="-5742305" y="3769645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62D3D84-4193-4D39-B89E-20F94904AD74}"/>
              </a:ext>
            </a:extLst>
          </p:cNvPr>
          <p:cNvSpPr/>
          <p:nvPr/>
        </p:nvSpPr>
        <p:spPr>
          <a:xfrm>
            <a:off x="-2605396" y="5324241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A4FFB68-0C05-4BB2-8044-7C456DDB817C}"/>
              </a:ext>
            </a:extLst>
          </p:cNvPr>
          <p:cNvSpPr/>
          <p:nvPr/>
        </p:nvSpPr>
        <p:spPr>
          <a:xfrm>
            <a:off x="5808905" y="4899250"/>
            <a:ext cx="1810800" cy="68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even Segment" pitchFamily="2" charset="0"/>
              </a:rPr>
              <a:t>23.4C</a:t>
            </a:r>
            <a:endParaRPr lang="en-GB" sz="5400" dirty="0">
              <a:solidFill>
                <a:srgbClr val="FF0000"/>
              </a:solidFill>
              <a:latin typeface="Seven Segm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78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9FAD87-A12C-4CF6-9698-23574B8AE3D5}"/>
              </a:ext>
            </a:extLst>
          </p:cNvPr>
          <p:cNvSpPr/>
          <p:nvPr/>
        </p:nvSpPr>
        <p:spPr>
          <a:xfrm>
            <a:off x="2914072" y="1402773"/>
            <a:ext cx="6078682" cy="40524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8340F6-6B3A-46A3-9224-1F0822DFDABD}"/>
              </a:ext>
            </a:extLst>
          </p:cNvPr>
          <p:cNvSpPr/>
          <p:nvPr/>
        </p:nvSpPr>
        <p:spPr>
          <a:xfrm>
            <a:off x="9867035" y="1402773"/>
            <a:ext cx="398492" cy="195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EDDD5A-B813-4A8B-AF0F-09076D378BB7}"/>
              </a:ext>
            </a:extLst>
          </p:cNvPr>
          <p:cNvSpPr/>
          <p:nvPr/>
        </p:nvSpPr>
        <p:spPr>
          <a:xfrm>
            <a:off x="9867036" y="1687946"/>
            <a:ext cx="526819" cy="195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1F9CE016-0B43-4444-979D-AD82E13B6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268" y="1446550"/>
            <a:ext cx="5969218" cy="32129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F927083-23D9-44C9-AA00-32065EB4BC0C}"/>
              </a:ext>
            </a:extLst>
          </p:cNvPr>
          <p:cNvSpPr/>
          <p:nvPr/>
        </p:nvSpPr>
        <p:spPr>
          <a:xfrm>
            <a:off x="8151381" y="2564726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CD429A-8154-4902-B4B9-E8E1703F67B3}"/>
              </a:ext>
            </a:extLst>
          </p:cNvPr>
          <p:cNvSpPr/>
          <p:nvPr/>
        </p:nvSpPr>
        <p:spPr>
          <a:xfrm>
            <a:off x="7528704" y="2382084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D2678D-0B60-4DB8-8DE0-3891F85E2A1D}"/>
              </a:ext>
            </a:extLst>
          </p:cNvPr>
          <p:cNvSpPr/>
          <p:nvPr/>
        </p:nvSpPr>
        <p:spPr>
          <a:xfrm>
            <a:off x="7195801" y="2692301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D55723-840B-443F-A99D-F031A102F01C}"/>
              </a:ext>
            </a:extLst>
          </p:cNvPr>
          <p:cNvSpPr/>
          <p:nvPr/>
        </p:nvSpPr>
        <p:spPr>
          <a:xfrm>
            <a:off x="8271455" y="3780461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A9367-2EFC-4DF6-AD16-DC9009408C71}"/>
              </a:ext>
            </a:extLst>
          </p:cNvPr>
          <p:cNvSpPr/>
          <p:nvPr/>
        </p:nvSpPr>
        <p:spPr>
          <a:xfrm>
            <a:off x="7183295" y="4105659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EBADE7-9090-4EB1-8E26-EF07834A6DBC}"/>
              </a:ext>
            </a:extLst>
          </p:cNvPr>
          <p:cNvSpPr/>
          <p:nvPr/>
        </p:nvSpPr>
        <p:spPr>
          <a:xfrm>
            <a:off x="6939396" y="3517805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0846F-C107-4858-A965-EA520CEFE3A7}"/>
              </a:ext>
            </a:extLst>
          </p:cNvPr>
          <p:cNvSpPr/>
          <p:nvPr/>
        </p:nvSpPr>
        <p:spPr>
          <a:xfrm>
            <a:off x="6498594" y="2637887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2BFBA3-6F9F-4A7E-8D16-AAE8B01FDBE6}"/>
              </a:ext>
            </a:extLst>
          </p:cNvPr>
          <p:cNvSpPr/>
          <p:nvPr/>
        </p:nvSpPr>
        <p:spPr>
          <a:xfrm>
            <a:off x="7802419" y="2904935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E04306-9027-422C-9D28-1C10D48AC1E6}"/>
              </a:ext>
            </a:extLst>
          </p:cNvPr>
          <p:cNvSpPr/>
          <p:nvPr/>
        </p:nvSpPr>
        <p:spPr>
          <a:xfrm>
            <a:off x="6571919" y="2028153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A5A1DF-A6FC-4337-B321-3D4E3F03ABE7}"/>
              </a:ext>
            </a:extLst>
          </p:cNvPr>
          <p:cNvSpPr/>
          <p:nvPr/>
        </p:nvSpPr>
        <p:spPr>
          <a:xfrm>
            <a:off x="5981578" y="2235311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41CDB5-D08F-4B3B-B5EE-6F29943D00DA}"/>
              </a:ext>
            </a:extLst>
          </p:cNvPr>
          <p:cNvSpPr/>
          <p:nvPr/>
        </p:nvSpPr>
        <p:spPr>
          <a:xfrm>
            <a:off x="5087016" y="2300818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55B043-39AE-4A0B-BC2C-58BE36B4F06F}"/>
              </a:ext>
            </a:extLst>
          </p:cNvPr>
          <p:cNvSpPr/>
          <p:nvPr/>
        </p:nvSpPr>
        <p:spPr>
          <a:xfrm>
            <a:off x="5783980" y="2918213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DF0078-FE4E-4B6B-BCCD-F07425DE83CF}"/>
              </a:ext>
            </a:extLst>
          </p:cNvPr>
          <p:cNvSpPr/>
          <p:nvPr/>
        </p:nvSpPr>
        <p:spPr>
          <a:xfrm>
            <a:off x="5881539" y="3337621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61F668-46C1-46C1-9D51-83DB14028D4A}"/>
              </a:ext>
            </a:extLst>
          </p:cNvPr>
          <p:cNvSpPr/>
          <p:nvPr/>
        </p:nvSpPr>
        <p:spPr>
          <a:xfrm>
            <a:off x="5512398" y="4057744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12062-B63C-4012-8F87-A348712EB712}"/>
              </a:ext>
            </a:extLst>
          </p:cNvPr>
          <p:cNvSpPr/>
          <p:nvPr/>
        </p:nvSpPr>
        <p:spPr>
          <a:xfrm>
            <a:off x="4800591" y="4174439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75F842-C634-4F94-980A-B3FC7B7E9845}"/>
              </a:ext>
            </a:extLst>
          </p:cNvPr>
          <p:cNvSpPr/>
          <p:nvPr/>
        </p:nvSpPr>
        <p:spPr>
          <a:xfrm>
            <a:off x="3943822" y="3599085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26BE0E-B383-4B3C-9011-843764218DC2}"/>
              </a:ext>
            </a:extLst>
          </p:cNvPr>
          <p:cNvSpPr/>
          <p:nvPr/>
        </p:nvSpPr>
        <p:spPr>
          <a:xfrm>
            <a:off x="4594220" y="3605332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9A9963-1AAC-42C8-8A3D-2FF60006C2C5}"/>
              </a:ext>
            </a:extLst>
          </p:cNvPr>
          <p:cNvSpPr/>
          <p:nvPr/>
        </p:nvSpPr>
        <p:spPr>
          <a:xfrm>
            <a:off x="4569203" y="2597217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6FFB0A-296B-424E-ACC9-3E712DA814CF}"/>
              </a:ext>
            </a:extLst>
          </p:cNvPr>
          <p:cNvSpPr/>
          <p:nvPr/>
        </p:nvSpPr>
        <p:spPr>
          <a:xfrm>
            <a:off x="3120985" y="1800600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C602E7-A327-43A7-8EE6-D0D1367BDCF0}"/>
              </a:ext>
            </a:extLst>
          </p:cNvPr>
          <p:cNvSpPr/>
          <p:nvPr/>
        </p:nvSpPr>
        <p:spPr>
          <a:xfrm>
            <a:off x="3641898" y="2104368"/>
            <a:ext cx="526819" cy="2154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ED54E6-C787-494A-A872-0F0FD4E0E7BF}"/>
              </a:ext>
            </a:extLst>
          </p:cNvPr>
          <p:cNvSpPr/>
          <p:nvPr/>
        </p:nvSpPr>
        <p:spPr>
          <a:xfrm>
            <a:off x="3910065" y="2593884"/>
            <a:ext cx="526819" cy="2154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B59910-2FD8-40C6-8221-BB448B3E3AB2}"/>
              </a:ext>
            </a:extLst>
          </p:cNvPr>
          <p:cNvSpPr/>
          <p:nvPr/>
        </p:nvSpPr>
        <p:spPr>
          <a:xfrm>
            <a:off x="3203392" y="2592844"/>
            <a:ext cx="526819" cy="2154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663371-F3B3-4059-9770-CCE7AA539832}"/>
              </a:ext>
            </a:extLst>
          </p:cNvPr>
          <p:cNvSpPr/>
          <p:nvPr/>
        </p:nvSpPr>
        <p:spPr>
          <a:xfrm>
            <a:off x="3561993" y="3053029"/>
            <a:ext cx="526819" cy="2154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F53334-9E87-4103-9139-4AA78A986388}"/>
              </a:ext>
            </a:extLst>
          </p:cNvPr>
          <p:cNvSpPr txBox="1"/>
          <p:nvPr/>
        </p:nvSpPr>
        <p:spPr>
          <a:xfrm>
            <a:off x="8177333" y="2719121"/>
            <a:ext cx="474915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5" b="1" dirty="0"/>
              <a:t>TOKYO</a:t>
            </a:r>
            <a:endParaRPr lang="en-GB" sz="665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F641B7-FF60-4E7F-A575-A3864F9C2B91}"/>
              </a:ext>
            </a:extLst>
          </p:cNvPr>
          <p:cNvSpPr/>
          <p:nvPr/>
        </p:nvSpPr>
        <p:spPr>
          <a:xfrm>
            <a:off x="9367948" y="2224023"/>
            <a:ext cx="526819" cy="617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92F1F5-39EA-422D-AE5C-0550BE773408}"/>
              </a:ext>
            </a:extLst>
          </p:cNvPr>
          <p:cNvSpPr txBox="1"/>
          <p:nvPr/>
        </p:nvSpPr>
        <p:spPr>
          <a:xfrm>
            <a:off x="7519502" y="2547575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SEOUL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CBF342-1F87-49DC-BE3A-8D59262CFD4D}"/>
              </a:ext>
            </a:extLst>
          </p:cNvPr>
          <p:cNvSpPr txBox="1"/>
          <p:nvPr/>
        </p:nvSpPr>
        <p:spPr>
          <a:xfrm>
            <a:off x="8271455" y="3951026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SYDNEY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DA9063-034C-45AD-8092-E7DEAAA5E442}"/>
              </a:ext>
            </a:extLst>
          </p:cNvPr>
          <p:cNvSpPr txBox="1"/>
          <p:nvPr/>
        </p:nvSpPr>
        <p:spPr>
          <a:xfrm>
            <a:off x="7178605" y="4279349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PERTH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22A442-72E2-41E0-A016-29EFFFBE2866}"/>
              </a:ext>
            </a:extLst>
          </p:cNvPr>
          <p:cNvSpPr txBox="1"/>
          <p:nvPr/>
        </p:nvSpPr>
        <p:spPr>
          <a:xfrm>
            <a:off x="6908795" y="3683004"/>
            <a:ext cx="574014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SINGAPORE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438BE2-5E42-4A39-9D25-FBECA434AB48}"/>
              </a:ext>
            </a:extLst>
          </p:cNvPr>
          <p:cNvSpPr txBox="1"/>
          <p:nvPr/>
        </p:nvSpPr>
        <p:spPr>
          <a:xfrm>
            <a:off x="7765054" y="3060185"/>
            <a:ext cx="601544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5" b="1" dirty="0"/>
              <a:t>HONG KONG</a:t>
            </a:r>
            <a:endParaRPr lang="en-GB" sz="665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A5E009-4113-4A2B-BBCA-32C57DC7923D}"/>
              </a:ext>
            </a:extLst>
          </p:cNvPr>
          <p:cNvSpPr txBox="1"/>
          <p:nvPr/>
        </p:nvSpPr>
        <p:spPr>
          <a:xfrm>
            <a:off x="7200559" y="2861828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BEIJING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F14025-3D98-4FD7-9F1D-8C64A0F4174D}"/>
              </a:ext>
            </a:extLst>
          </p:cNvPr>
          <p:cNvSpPr txBox="1"/>
          <p:nvPr/>
        </p:nvSpPr>
        <p:spPr>
          <a:xfrm>
            <a:off x="6492270" y="2804373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DUBAI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E4DC83-0E50-43BB-B620-3F2417327D04}"/>
              </a:ext>
            </a:extLst>
          </p:cNvPr>
          <p:cNvSpPr txBox="1"/>
          <p:nvPr/>
        </p:nvSpPr>
        <p:spPr>
          <a:xfrm>
            <a:off x="6570665" y="2203398"/>
            <a:ext cx="526819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MOSCOW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C35F03-F236-44D6-BF8C-CE7618C1B933}"/>
              </a:ext>
            </a:extLst>
          </p:cNvPr>
          <p:cNvSpPr txBox="1"/>
          <p:nvPr/>
        </p:nvSpPr>
        <p:spPr>
          <a:xfrm>
            <a:off x="5981578" y="2408093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BERLIN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AF2294-D583-461E-BD38-1F79D5093C3E}"/>
              </a:ext>
            </a:extLst>
          </p:cNvPr>
          <p:cNvSpPr txBox="1"/>
          <p:nvPr/>
        </p:nvSpPr>
        <p:spPr>
          <a:xfrm>
            <a:off x="5556548" y="2787094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PARIS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7596DA-AD36-46EC-BE02-E17E18EE50C9}"/>
              </a:ext>
            </a:extLst>
          </p:cNvPr>
          <p:cNvSpPr/>
          <p:nvPr/>
        </p:nvSpPr>
        <p:spPr>
          <a:xfrm>
            <a:off x="5547181" y="2617499"/>
            <a:ext cx="526819" cy="195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0" dirty="0">
                <a:solidFill>
                  <a:srgbClr val="FF0000"/>
                </a:solidFill>
                <a:latin typeface="Seven Segment" pitchFamily="2" charset="0"/>
              </a:rPr>
              <a:t>14.4</a:t>
            </a:r>
            <a:r>
              <a:rPr lang="en-GB" sz="1330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1330" dirty="0">
                <a:solidFill>
                  <a:srgbClr val="FF0000"/>
                </a:solidFill>
              </a:rPr>
              <a:t>C</a:t>
            </a:r>
            <a:endParaRPr lang="en-GB" sz="133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73CC4D-83A3-4ABD-88EB-54E527905D81}"/>
              </a:ext>
            </a:extLst>
          </p:cNvPr>
          <p:cNvSpPr txBox="1"/>
          <p:nvPr/>
        </p:nvSpPr>
        <p:spPr>
          <a:xfrm>
            <a:off x="5783980" y="3090854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CAIRO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77A85F-6C29-4F83-9C99-70FCD0A81317}"/>
              </a:ext>
            </a:extLst>
          </p:cNvPr>
          <p:cNvSpPr txBox="1"/>
          <p:nvPr/>
        </p:nvSpPr>
        <p:spPr>
          <a:xfrm>
            <a:off x="5494209" y="4232459"/>
            <a:ext cx="570771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CAPE TOWN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8BDAD5-150E-4D82-B3EB-F8AFB090165E}"/>
              </a:ext>
            </a:extLst>
          </p:cNvPr>
          <p:cNvSpPr txBox="1"/>
          <p:nvPr/>
        </p:nvSpPr>
        <p:spPr>
          <a:xfrm>
            <a:off x="5881539" y="3511108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NAIROBI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8E97C09-CDE2-40F5-B9D4-1DAAA696A14E}"/>
              </a:ext>
            </a:extLst>
          </p:cNvPr>
          <p:cNvSpPr txBox="1"/>
          <p:nvPr/>
        </p:nvSpPr>
        <p:spPr>
          <a:xfrm>
            <a:off x="5087071" y="2470503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LONDON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45F27-AB72-444B-9D97-C58A15B88A7D}"/>
              </a:ext>
            </a:extLst>
          </p:cNvPr>
          <p:cNvSpPr txBox="1"/>
          <p:nvPr/>
        </p:nvSpPr>
        <p:spPr>
          <a:xfrm>
            <a:off x="4573010" y="2770684"/>
            <a:ext cx="526819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NEW YORK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08EA5E-122B-47E5-AEBA-77F80A7C7F1B}"/>
              </a:ext>
            </a:extLst>
          </p:cNvPr>
          <p:cNvSpPr txBox="1"/>
          <p:nvPr/>
        </p:nvSpPr>
        <p:spPr>
          <a:xfrm>
            <a:off x="3905307" y="2779800"/>
            <a:ext cx="526819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CHICAGO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AA5ED0-4BA7-4DF3-943E-668C6CDA4DE4}"/>
              </a:ext>
            </a:extLst>
          </p:cNvPr>
          <p:cNvSpPr txBox="1"/>
          <p:nvPr/>
        </p:nvSpPr>
        <p:spPr>
          <a:xfrm>
            <a:off x="3150855" y="2783282"/>
            <a:ext cx="623085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LOS ANGELES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039028-F6EA-4FDF-8E9C-76ACAE1F02BC}"/>
              </a:ext>
            </a:extLst>
          </p:cNvPr>
          <p:cNvSpPr txBox="1"/>
          <p:nvPr/>
        </p:nvSpPr>
        <p:spPr>
          <a:xfrm>
            <a:off x="3592358" y="2294527"/>
            <a:ext cx="61969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VANCOUVER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B473FA-E688-4C5A-A88F-6A3222000332}"/>
              </a:ext>
            </a:extLst>
          </p:cNvPr>
          <p:cNvSpPr txBox="1"/>
          <p:nvPr/>
        </p:nvSpPr>
        <p:spPr>
          <a:xfrm>
            <a:off x="3074546" y="1971870"/>
            <a:ext cx="61969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>
                <a:solidFill>
                  <a:schemeClr val="bg1"/>
                </a:solidFill>
              </a:rPr>
              <a:t>ANCHORAGE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8963A5-7C12-4CBB-B2A2-4AB68203C518}"/>
              </a:ext>
            </a:extLst>
          </p:cNvPr>
          <p:cNvSpPr txBox="1"/>
          <p:nvPr/>
        </p:nvSpPr>
        <p:spPr>
          <a:xfrm>
            <a:off x="3513860" y="3241737"/>
            <a:ext cx="623085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MEXICO CITY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1BBB16E-4CDC-4161-AE63-DC4A2F2521B5}"/>
              </a:ext>
            </a:extLst>
          </p:cNvPr>
          <p:cNvSpPr txBox="1"/>
          <p:nvPr/>
        </p:nvSpPr>
        <p:spPr>
          <a:xfrm>
            <a:off x="3882723" y="3778500"/>
            <a:ext cx="623085" cy="18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LIMA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6EFCFD-0CCC-4CA8-B6ED-AACBBB651DA4}"/>
              </a:ext>
            </a:extLst>
          </p:cNvPr>
          <p:cNvSpPr txBox="1"/>
          <p:nvPr/>
        </p:nvSpPr>
        <p:spPr>
          <a:xfrm>
            <a:off x="4505807" y="3779092"/>
            <a:ext cx="715065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591" b="1" dirty="0">
                <a:solidFill>
                  <a:schemeClr val="bg1"/>
                </a:solidFill>
              </a:rPr>
              <a:t>RIO DE JANEIRO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B75227-5AEE-4C5E-8CE0-EDF9BD69F4B5}"/>
              </a:ext>
            </a:extLst>
          </p:cNvPr>
          <p:cNvSpPr txBox="1"/>
          <p:nvPr/>
        </p:nvSpPr>
        <p:spPr>
          <a:xfrm>
            <a:off x="4713264" y="4356667"/>
            <a:ext cx="697546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5"/>
              </a:lnSpc>
            </a:pPr>
            <a:r>
              <a:rPr lang="en-US" sz="665" b="1" dirty="0"/>
              <a:t>BUENOS AIRES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52348C-9DFF-47BD-A22E-1FAB3219B008}"/>
              </a:ext>
            </a:extLst>
          </p:cNvPr>
          <p:cNvSpPr/>
          <p:nvPr/>
        </p:nvSpPr>
        <p:spPr>
          <a:xfrm>
            <a:off x="5455373" y="4814983"/>
            <a:ext cx="972589" cy="3444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64" dirty="0">
                <a:solidFill>
                  <a:srgbClr val="FF0000"/>
                </a:solidFill>
                <a:latin typeface="Seven Segment" pitchFamily="2" charset="0"/>
              </a:rPr>
              <a:t>24.4</a:t>
            </a:r>
            <a:r>
              <a:rPr lang="en-GB" sz="2364" dirty="0">
                <a:solidFill>
                  <a:srgbClr val="FF0000"/>
                </a:solidFill>
                <a:latin typeface="arial" panose="020B0604020202020204" pitchFamily="34" charset="0"/>
              </a:rPr>
              <a:t>°</a:t>
            </a:r>
            <a:r>
              <a:rPr lang="en-US" sz="2364" dirty="0">
                <a:solidFill>
                  <a:srgbClr val="FF0000"/>
                </a:solidFill>
              </a:rPr>
              <a:t>C</a:t>
            </a:r>
            <a:endParaRPr lang="en-GB" sz="2364" dirty="0">
              <a:solidFill>
                <a:srgbClr val="FF0000"/>
              </a:solidFill>
            </a:endParaRPr>
          </a:p>
        </p:txBody>
      </p:sp>
      <p:pic>
        <p:nvPicPr>
          <p:cNvPr id="78" name="Picture 7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1179DDCC-E25D-4D16-8E50-9A8CF6157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02" y="4801006"/>
            <a:ext cx="404050" cy="40405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5F6AB92-8842-4792-BB71-15E5A5A64D5E}"/>
              </a:ext>
            </a:extLst>
          </p:cNvPr>
          <p:cNvSpPr/>
          <p:nvPr/>
        </p:nvSpPr>
        <p:spPr>
          <a:xfrm>
            <a:off x="3197486" y="4774617"/>
            <a:ext cx="444412" cy="4660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63906-90F1-414E-8637-735453FE1D5D}"/>
              </a:ext>
            </a:extLst>
          </p:cNvPr>
          <p:cNvSpPr/>
          <p:nvPr/>
        </p:nvSpPr>
        <p:spPr>
          <a:xfrm>
            <a:off x="3773939" y="4747485"/>
            <a:ext cx="1026652" cy="493202"/>
          </a:xfrm>
          <a:prstGeom prst="rect">
            <a:avLst/>
          </a:prstGeom>
          <a:solidFill>
            <a:srgbClr val="9E6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2801209-97A4-415E-89F0-403668706D6C}"/>
              </a:ext>
            </a:extLst>
          </p:cNvPr>
          <p:cNvSpPr/>
          <p:nvPr/>
        </p:nvSpPr>
        <p:spPr>
          <a:xfrm>
            <a:off x="6763570" y="4746119"/>
            <a:ext cx="444412" cy="4660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0A5F8F-BA95-4A6D-80F5-F3C54EFAAA2D}"/>
              </a:ext>
            </a:extLst>
          </p:cNvPr>
          <p:cNvSpPr/>
          <p:nvPr/>
        </p:nvSpPr>
        <p:spPr>
          <a:xfrm>
            <a:off x="7340023" y="4718988"/>
            <a:ext cx="1026652" cy="493202"/>
          </a:xfrm>
          <a:prstGeom prst="rect">
            <a:avLst/>
          </a:prstGeom>
          <a:solidFill>
            <a:srgbClr val="9E6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30"/>
          </a:p>
        </p:txBody>
      </p:sp>
    </p:spTree>
    <p:extLst>
      <p:ext uri="{BB962C8B-B14F-4D97-AF65-F5344CB8AC3E}">
        <p14:creationId xmlns:p14="http://schemas.microsoft.com/office/powerpoint/2010/main" val="174001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75E4-7B43-4327-AB79-9536774F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01B2-BCBE-4854-9FDC-BE27D4D9A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6" descr="Amazon.com: World Time Clock: Home &amp; Kitchen">
            <a:extLst>
              <a:ext uri="{FF2B5EF4-FFF2-40B4-BE49-F238E27FC236}">
                <a16:creationId xmlns:a16="http://schemas.microsoft.com/office/drawing/2014/main" id="{2059D581-4F8F-4F49-B7EC-8D758F987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8671" y="-2937754"/>
            <a:ext cx="17083763" cy="1127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0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A30CE-90ED-4800-B6C6-812AC4B99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" t="766" r="188" b="676"/>
          <a:stretch/>
        </p:blipFill>
        <p:spPr>
          <a:xfrm>
            <a:off x="-6065090" y="-2930575"/>
            <a:ext cx="21600000" cy="1435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0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59CC-52CB-427C-BA46-EA4EE51E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1EE7-1B68-413D-9DA6-D9B98371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Data Structure</a:t>
            </a:r>
          </a:p>
          <a:p>
            <a:pPr marL="0" indent="0">
              <a:buNone/>
            </a:pPr>
            <a:r>
              <a:rPr lang="en-GB" dirty="0" err="1"/>
              <a:t>CurrentTemp</a:t>
            </a:r>
            <a:r>
              <a:rPr lang="en-GB" dirty="0"/>
              <a:t> = []</a:t>
            </a:r>
          </a:p>
          <a:p>
            <a:pPr marL="0" indent="0">
              <a:buNone/>
            </a:pPr>
            <a:r>
              <a:rPr lang="en-GB" dirty="0" err="1"/>
              <a:t>FutureTemp</a:t>
            </a:r>
            <a:r>
              <a:rPr lang="en-GB" dirty="0"/>
              <a:t> = []</a:t>
            </a:r>
          </a:p>
          <a:p>
            <a:pPr marL="0" indent="0">
              <a:buNone/>
            </a:pPr>
            <a:r>
              <a:rPr lang="en-GB" dirty="0" err="1"/>
              <a:t>PastTemp</a:t>
            </a:r>
            <a:r>
              <a:rPr lang="en-GB" dirty="0"/>
              <a:t> = []</a:t>
            </a:r>
          </a:p>
          <a:p>
            <a:pPr marL="0" indent="0">
              <a:buNone/>
            </a:pPr>
            <a:r>
              <a:rPr lang="en-GB" dirty="0"/>
              <a:t>[Sydney, Tokyo, </a:t>
            </a:r>
            <a:r>
              <a:rPr lang="en-GB" dirty="0" err="1"/>
              <a:t>HongKong</a:t>
            </a:r>
            <a:r>
              <a:rPr lang="en-GB" dirty="0"/>
              <a:t>, Seoul, Beijing, Perth, Singapore, Moscow, Dubai, Berlin, Nairobi, Cairo, Paris, </a:t>
            </a:r>
            <a:r>
              <a:rPr lang="en-GB" dirty="0" err="1"/>
              <a:t>CapeTown</a:t>
            </a:r>
            <a:r>
              <a:rPr lang="en-GB" dirty="0"/>
              <a:t>, Buenos Aires, Rio </a:t>
            </a:r>
            <a:r>
              <a:rPr lang="en-GB" dirty="0" err="1"/>
              <a:t>Dejaneiro</a:t>
            </a:r>
            <a:r>
              <a:rPr lang="en-GB" dirty="0"/>
              <a:t>, </a:t>
            </a:r>
            <a:r>
              <a:rPr lang="en-GB" dirty="0" err="1"/>
              <a:t>NewYork</a:t>
            </a:r>
            <a:r>
              <a:rPr lang="en-GB" dirty="0"/>
              <a:t>, Lima, Chicago, Vancouver, Mexico City, Los Angeles</a:t>
            </a:r>
            <a:r>
              <a:rPr lang="en-GB"/>
              <a:t>, Anchorage]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4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5900</TotalTime>
  <Words>782</Words>
  <Application>Microsoft Office PowerPoint</Application>
  <PresentationFormat>Widescreen</PresentationFormat>
  <Paragraphs>293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Open Sans</vt:lpstr>
      <vt:lpstr>Arial</vt:lpstr>
      <vt:lpstr>Arial</vt:lpstr>
      <vt:lpstr>Calibri</vt:lpstr>
      <vt:lpstr>Calibri Light</vt:lpstr>
      <vt:lpstr>Seven Segment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Kahngjoon Koh</dc:creator>
  <cp:lastModifiedBy>Kahngjoon Koh</cp:lastModifiedBy>
  <cp:revision>60</cp:revision>
  <dcterms:created xsi:type="dcterms:W3CDTF">2020-10-10T07:33:19Z</dcterms:created>
  <dcterms:modified xsi:type="dcterms:W3CDTF">2021-01-18T17:57:09Z</dcterms:modified>
</cp:coreProperties>
</file>