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599" autoAdjust="0"/>
  </p:normalViewPr>
  <p:slideViewPr>
    <p:cSldViewPr>
      <p:cViewPr varScale="1">
        <p:scale>
          <a:sx n="60" d="100"/>
          <a:sy n="60" d="100"/>
        </p:scale>
        <p:origin x="145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42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1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70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3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44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9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2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9CD6-1ECA-4A6F-BD37-A9925315F56F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B152-7009-4075-B2EA-A5F21AD9E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931224" cy="4640560"/>
          </a:xfrm>
        </p:spPr>
        <p:txBody>
          <a:bodyPr/>
          <a:lstStyle/>
          <a:p>
            <a:r>
              <a:rPr lang="ja-JP" altLang="en-US" sz="4400" dirty="0" smtClean="0"/>
              <a:t>情報総合プログラミング実習</a:t>
            </a:r>
            <a:r>
              <a:rPr lang="en-US" altLang="ja-JP" sz="4400" dirty="0" smtClean="0"/>
              <a:t>2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400" dirty="0" smtClean="0"/>
              <a:t> </a:t>
            </a:r>
            <a:r>
              <a:rPr lang="ja-JP" altLang="en-US" sz="4400" dirty="0" smtClean="0"/>
              <a:t>最終課題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血液型相性占い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6400800" cy="1752600"/>
          </a:xfrm>
        </p:spPr>
        <p:txBody>
          <a:bodyPr>
            <a:noAutofit/>
          </a:bodyPr>
          <a:lstStyle/>
          <a:p>
            <a:r>
              <a:rPr kumimoji="1" lang="en-US" altLang="ja-JP" dirty="0" smtClean="0"/>
              <a:t>15816010 </a:t>
            </a:r>
            <a:r>
              <a:rPr kumimoji="1" lang="ja-JP" altLang="en-US" dirty="0" smtClean="0"/>
              <a:t>市川　瑠夏</a:t>
            </a:r>
            <a:endParaRPr kumimoji="1" lang="en-US" altLang="ja-JP" dirty="0" smtClean="0"/>
          </a:p>
          <a:p>
            <a:r>
              <a:rPr lang="en-US" altLang="ja-JP" dirty="0" smtClean="0"/>
              <a:t>15816042 </a:t>
            </a:r>
            <a:r>
              <a:rPr lang="ja-JP" altLang="en-US" dirty="0" smtClean="0"/>
              <a:t>菅　優花子</a:t>
            </a:r>
            <a:endParaRPr lang="en-US" altLang="ja-JP" dirty="0" smtClean="0"/>
          </a:p>
          <a:p>
            <a:r>
              <a:rPr kumimoji="1" lang="en-US" altLang="ja-JP" dirty="0" smtClean="0"/>
              <a:t>15816061 </a:t>
            </a:r>
            <a:r>
              <a:rPr kumimoji="1" lang="ja-JP" altLang="en-US" dirty="0" smtClean="0"/>
              <a:t>出山　果歩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5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血液型相性占い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内容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/>
              <a:t>二人</a:t>
            </a:r>
            <a:r>
              <a:rPr kumimoji="1" lang="ja-JP" altLang="en-US" dirty="0" smtClean="0"/>
              <a:t>の血液型をそれぞれ入力する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相性の結果を表示する</a:t>
            </a:r>
            <a:r>
              <a:rPr lang="en-US" altLang="ja-JP" dirty="0" smtClean="0"/>
              <a:t>(10</a:t>
            </a:r>
            <a:r>
              <a:rPr lang="ja-JP" altLang="en-US" dirty="0" smtClean="0"/>
              <a:t>通り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3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工夫した点、苦労した点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一つの値を取得する段階から、二つの値を取得する段階に拡張することに苦労した。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相性の結果ごとに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を作成して表示するようにした。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8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8051" y="188640"/>
            <a:ext cx="5791200" cy="1371600"/>
          </a:xfrm>
        </p:spPr>
        <p:txBody>
          <a:bodyPr/>
          <a:lstStyle/>
          <a:p>
            <a:r>
              <a:rPr kumimoji="1" lang="ja-JP" altLang="en-US" dirty="0" smtClean="0"/>
              <a:t>相性の結果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11356"/>
            <a:ext cx="1975898" cy="197589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31430"/>
            <a:ext cx="2016224" cy="201622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84" y="1859302"/>
            <a:ext cx="1888964" cy="18889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36" y="4077072"/>
            <a:ext cx="2003889" cy="194421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69" y="2008678"/>
            <a:ext cx="1751449" cy="175144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11560" y="3690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型と</a:t>
            </a:r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451" y="5962988"/>
            <a:ext cx="156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O</a:t>
            </a:r>
            <a:r>
              <a:rPr lang="ja-JP" altLang="en-US" dirty="0" smtClean="0"/>
              <a:t>型と</a:t>
            </a:r>
            <a:r>
              <a:rPr lang="en-US" altLang="ja-JP" dirty="0" smtClean="0"/>
              <a:t>O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00612" y="3690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型と</a:t>
            </a:r>
            <a:r>
              <a:rPr lang="en-US" altLang="ja-JP" dirty="0" smtClean="0"/>
              <a:t>O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63156" y="59221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型</a:t>
            </a:r>
            <a:r>
              <a:rPr lang="ja-JP" altLang="en-US" dirty="0" smtClean="0"/>
              <a:t>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00192" y="3663969"/>
            <a:ext cx="130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</a:t>
            </a:r>
            <a:r>
              <a:rPr lang="ja-JP" altLang="en-US" dirty="0" smtClean="0"/>
              <a:t>型と</a:t>
            </a:r>
            <a:r>
              <a:rPr lang="en-US" altLang="ja-JP" dirty="0" smtClean="0"/>
              <a:t>B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9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相性の結果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51219"/>
            <a:ext cx="1872208" cy="1872208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365104"/>
            <a:ext cx="1872208" cy="18445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36818"/>
            <a:ext cx="1765172" cy="173910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07" y="4316673"/>
            <a:ext cx="2422405" cy="171120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68264"/>
            <a:ext cx="1736456" cy="167621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55576" y="357592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</a:t>
            </a:r>
            <a:r>
              <a:rPr kumimoji="1" lang="ja-JP" altLang="en-US" dirty="0" smtClean="0"/>
              <a:t>型と</a:t>
            </a:r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8371" y="619666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型と</a:t>
            </a:r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91880" y="3575923"/>
            <a:ext cx="147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型と</a:t>
            </a:r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44884" y="618084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型と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2356" y="376058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型と</a:t>
            </a:r>
            <a:r>
              <a:rPr lang="en-US" altLang="ja-JP" dirty="0" smtClean="0"/>
              <a:t>O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265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画面キャプチャ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25" y="2348880"/>
            <a:ext cx="6471350" cy="3640135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1336325" y="177281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自分の血液型と相手の血液型を選択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80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画面キャプチャ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33" y="2636912"/>
            <a:ext cx="6327334" cy="3559126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1619672" y="170080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自分と相手の相性の結果が表示される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651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参考にした資料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Django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アプリケーション開発入門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https</a:t>
            </a:r>
            <a:r>
              <a:rPr lang="en-US" altLang="ja-JP" dirty="0"/>
              <a:t>://django.eiryplus.com/index.html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0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1662" y="1556792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この授業では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アプリケーションを制作するための知識を身につけることが</a:t>
            </a:r>
            <a:r>
              <a:rPr kumimoji="1" lang="ja-JP" altLang="en-US" smtClean="0"/>
              <a:t>できた。課題</a:t>
            </a:r>
            <a:r>
              <a:rPr kumimoji="1" lang="ja-JP" altLang="en-US" dirty="0" smtClean="0"/>
              <a:t>では、授業で学んだことを活かし、応用することができたと思う。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0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213</Words>
  <Application>Microsoft Office PowerPoint</Application>
  <PresentationFormat>画面に合わせる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Office ​​テーマ</vt:lpstr>
      <vt:lpstr>情報総合プログラミング実習2  最終課題  血液型相性占い</vt:lpstr>
      <vt:lpstr>血液型相性占い</vt:lpstr>
      <vt:lpstr>工夫した点、苦労した点</vt:lpstr>
      <vt:lpstr>相性の結果(1)</vt:lpstr>
      <vt:lpstr>相性の結果(2)</vt:lpstr>
      <vt:lpstr>画面キャプチャ</vt:lpstr>
      <vt:lpstr>画面キャプチャ</vt:lpstr>
      <vt:lpstr>参考にした資料</vt:lpstr>
      <vt:lpstr>感想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programming2</dc:creator>
  <cp:lastModifiedBy>市川瑠夏</cp:lastModifiedBy>
  <cp:revision>15</cp:revision>
  <dcterms:created xsi:type="dcterms:W3CDTF">2018-07-23T06:25:31Z</dcterms:created>
  <dcterms:modified xsi:type="dcterms:W3CDTF">2018-07-29T13:41:55Z</dcterms:modified>
</cp:coreProperties>
</file>