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Abril Fatface" panose="02000503000000020003" pitchFamily="2" charset="77"/>
      <p:regular r:id="rId14"/>
    </p:embeddedFont>
    <p:embeddedFont>
      <p:font typeface="Barlow Condensed" panose="020F0502020204030204" pitchFamily="3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DM Sans" pitchFamily="2" charset="77"/>
      <p:regular r:id="rId23"/>
      <p:bold r:id="rId24"/>
      <p:italic r:id="rId25"/>
      <p:boldItalic r:id="rId26"/>
    </p:embeddedFont>
    <p:embeddedFont>
      <p:font typeface="Griffy" panose="02000000000000000000" pitchFamily="2" charset="0"/>
      <p:regular r:id="rId27"/>
    </p:embeddedFont>
    <p:embeddedFont>
      <p:font typeface="Homemade Apple" panose="02000000000000000000" pitchFamily="2" charset="0"/>
      <p:regular r:id="rId28"/>
    </p:embeddedFont>
    <p:embeddedFont>
      <p:font typeface="Poppins" pitchFamily="2" charset="77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9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29e98413d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29e98413d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1592cba0dc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1592cba0dc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592cba0dc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592cba0dc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592cba0dc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592cba0dc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592cba0dc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592cba0dc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592cba0dc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592cba0dc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592cba0dc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592cba0dc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592cba0dcc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592cba0dcc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592cba0dc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592cba0dcc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592cba0dc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592cba0dc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592cba0dc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592cba0dcc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2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415600" y="2574580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11"/>
          <p:cNvGrpSpPr/>
          <p:nvPr/>
        </p:nvGrpSpPr>
        <p:grpSpPr>
          <a:xfrm flipH="1">
            <a:off x="21700" y="2918637"/>
            <a:ext cx="12245912" cy="3938882"/>
            <a:chOff x="4435" y="7748593"/>
            <a:chExt cx="12182563" cy="5161009"/>
          </a:xfrm>
        </p:grpSpPr>
        <p:sp>
          <p:nvSpPr>
            <p:cNvPr id="320" name="Google Shape;320;p1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2" name="Google Shape;352;p11"/>
          <p:cNvSpPr txBox="1">
            <a:spLocks noGrp="1"/>
          </p:cNvSpPr>
          <p:nvPr>
            <p:ph type="subTitle" idx="1"/>
          </p:nvPr>
        </p:nvSpPr>
        <p:spPr>
          <a:xfrm>
            <a:off x="565634" y="1729975"/>
            <a:ext cx="10897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53" name="Google Shape;353;p11"/>
          <p:cNvSpPr txBox="1">
            <a:spLocks noGrp="1"/>
          </p:cNvSpPr>
          <p:nvPr>
            <p:ph type="subTitle" idx="2"/>
          </p:nvPr>
        </p:nvSpPr>
        <p:spPr>
          <a:xfrm>
            <a:off x="564884" y="3334868"/>
            <a:ext cx="10897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54" name="Google Shape;354;p11"/>
          <p:cNvSpPr txBox="1">
            <a:spLocks noGrp="1"/>
          </p:cNvSpPr>
          <p:nvPr>
            <p:ph type="subTitle" idx="3"/>
          </p:nvPr>
        </p:nvSpPr>
        <p:spPr>
          <a:xfrm>
            <a:off x="564884" y="4939762"/>
            <a:ext cx="10897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55" name="Google Shape;355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56" name="Google Shape;356;p11"/>
          <p:cNvSpPr txBox="1">
            <a:spLocks noGrp="1"/>
          </p:cNvSpPr>
          <p:nvPr>
            <p:ph type="body" idx="4"/>
          </p:nvPr>
        </p:nvSpPr>
        <p:spPr>
          <a:xfrm>
            <a:off x="565625" y="2167925"/>
            <a:ext cx="108975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57" name="Google Shape;357;p11"/>
          <p:cNvSpPr txBox="1">
            <a:spLocks noGrp="1"/>
          </p:cNvSpPr>
          <p:nvPr>
            <p:ph type="body" idx="5"/>
          </p:nvPr>
        </p:nvSpPr>
        <p:spPr>
          <a:xfrm>
            <a:off x="564875" y="3761388"/>
            <a:ext cx="108975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58" name="Google Shape;358;p11"/>
          <p:cNvSpPr txBox="1">
            <a:spLocks noGrp="1"/>
          </p:cNvSpPr>
          <p:nvPr>
            <p:ph type="body" idx="6"/>
          </p:nvPr>
        </p:nvSpPr>
        <p:spPr>
          <a:xfrm>
            <a:off x="564875" y="5353050"/>
            <a:ext cx="108990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59" name="Google Shape;359;p1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1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362" name="Google Shape;362;p12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2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2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2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2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2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2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2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2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2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2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2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2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2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2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2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2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2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2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2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2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2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2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4" name="Google Shape;394;p12"/>
          <p:cNvSpPr txBox="1">
            <a:spLocks noGrp="1"/>
          </p:cNvSpPr>
          <p:nvPr>
            <p:ph type="subTitle" idx="1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95" name="Google Shape;395;p12"/>
          <p:cNvSpPr txBox="1">
            <a:spLocks noGrp="1"/>
          </p:cNvSpPr>
          <p:nvPr>
            <p:ph type="subTitle" idx="2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96" name="Google Shape;396;p12"/>
          <p:cNvSpPr txBox="1">
            <a:spLocks noGrp="1"/>
          </p:cNvSpPr>
          <p:nvPr>
            <p:ph type="subTitle" idx="3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97" name="Google Shape;397;p12"/>
          <p:cNvSpPr txBox="1">
            <a:spLocks noGrp="1"/>
          </p:cNvSpPr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98" name="Google Shape;398;p12"/>
          <p:cNvSpPr txBox="1">
            <a:spLocks noGrp="1"/>
          </p:cNvSpPr>
          <p:nvPr>
            <p:ph type="body" idx="4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399" name="Google Shape;399;p12"/>
          <p:cNvSpPr txBox="1">
            <a:spLocks noGrp="1"/>
          </p:cNvSpPr>
          <p:nvPr>
            <p:ph type="body" idx="5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400" name="Google Shape;400;p12"/>
          <p:cNvSpPr txBox="1">
            <a:spLocks noGrp="1"/>
          </p:cNvSpPr>
          <p:nvPr>
            <p:ph type="body" idx="6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401" name="Google Shape;401;p1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13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404" name="Google Shape;404;p13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6" name="Google Shape;436;p13"/>
          <p:cNvSpPr txBox="1">
            <a:spLocks noGrp="1"/>
          </p:cNvSpPr>
          <p:nvPr>
            <p:ph type="title" hasCustomPrompt="1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37" name="Google Shape;437;p13"/>
          <p:cNvSpPr txBox="1">
            <a:spLocks noGrp="1"/>
          </p:cNvSpPr>
          <p:nvPr>
            <p:ph type="title" idx="2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>
            <a:endParaRPr/>
          </a:p>
        </p:txBody>
      </p:sp>
      <p:sp>
        <p:nvSpPr>
          <p:cNvPr id="438" name="Google Shape;438;p13"/>
          <p:cNvSpPr txBox="1">
            <a:spLocks noGrp="1"/>
          </p:cNvSpPr>
          <p:nvPr>
            <p:ph type="title" idx="3" hasCustomPrompt="1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39" name="Google Shape;439;p13"/>
          <p:cNvSpPr txBox="1">
            <a:spLocks noGrp="1"/>
          </p:cNvSpPr>
          <p:nvPr>
            <p:ph type="title" idx="4" hasCustomPrompt="1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40" name="Google Shape;440;p13"/>
          <p:cNvSpPr txBox="1">
            <a:spLocks noGrp="1"/>
          </p:cNvSpPr>
          <p:nvPr>
            <p:ph type="body" idx="1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41" name="Google Shape;441;p13"/>
          <p:cNvSpPr txBox="1">
            <a:spLocks noGrp="1"/>
          </p:cNvSpPr>
          <p:nvPr>
            <p:ph type="body" idx="5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42" name="Google Shape;442;p13"/>
          <p:cNvSpPr txBox="1">
            <a:spLocks noGrp="1"/>
          </p:cNvSpPr>
          <p:nvPr>
            <p:ph type="body" idx="6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43" name="Google Shape;443;p13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4"/>
          <p:cNvSpPr txBox="1">
            <a:spLocks noGrp="1"/>
          </p:cNvSpPr>
          <p:nvPr>
            <p:ph type="subTitle" idx="1"/>
          </p:nvPr>
        </p:nvSpPr>
        <p:spPr>
          <a:xfrm>
            <a:off x="720400" y="216360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46" name="Google Shape;446;p14"/>
          <p:cNvSpPr txBox="1">
            <a:spLocks noGrp="1"/>
          </p:cNvSpPr>
          <p:nvPr>
            <p:ph type="subTitle" idx="2"/>
          </p:nvPr>
        </p:nvSpPr>
        <p:spPr>
          <a:xfrm>
            <a:off x="720400" y="40203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47" name="Google Shape;447;p14"/>
          <p:cNvSpPr txBox="1">
            <a:spLocks noGrp="1"/>
          </p:cNvSpPr>
          <p:nvPr>
            <p:ph type="subTitle" idx="3"/>
          </p:nvPr>
        </p:nvSpPr>
        <p:spPr>
          <a:xfrm>
            <a:off x="8381787" y="21729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48" name="Google Shape;448;p14"/>
          <p:cNvSpPr txBox="1">
            <a:spLocks noGrp="1"/>
          </p:cNvSpPr>
          <p:nvPr>
            <p:ph type="subTitle" idx="4"/>
          </p:nvPr>
        </p:nvSpPr>
        <p:spPr>
          <a:xfrm>
            <a:off x="4571787" y="218095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49" name="Google Shape;449;p14"/>
          <p:cNvSpPr txBox="1">
            <a:spLocks noGrp="1"/>
          </p:cNvSpPr>
          <p:nvPr>
            <p:ph type="subTitle" idx="5"/>
          </p:nvPr>
        </p:nvSpPr>
        <p:spPr>
          <a:xfrm>
            <a:off x="4571787" y="40203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50" name="Google Shape;450;p14"/>
          <p:cNvSpPr txBox="1">
            <a:spLocks noGrp="1"/>
          </p:cNvSpPr>
          <p:nvPr>
            <p:ph type="subTitle" idx="6"/>
          </p:nvPr>
        </p:nvSpPr>
        <p:spPr>
          <a:xfrm>
            <a:off x="8381787" y="40017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51" name="Google Shape;451;p14"/>
          <p:cNvSpPr txBox="1">
            <a:spLocks noGrp="1"/>
          </p:cNvSpPr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52" name="Google Shape;452;p14"/>
          <p:cNvSpPr txBox="1">
            <a:spLocks noGrp="1"/>
          </p:cNvSpPr>
          <p:nvPr>
            <p:ph type="body" idx="7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3" name="Google Shape;453;p14"/>
          <p:cNvSpPr txBox="1">
            <a:spLocks noGrp="1"/>
          </p:cNvSpPr>
          <p:nvPr>
            <p:ph type="body" idx="8"/>
          </p:nvPr>
        </p:nvSpPr>
        <p:spPr>
          <a:xfrm>
            <a:off x="838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4" name="Google Shape;454;p14"/>
          <p:cNvSpPr txBox="1">
            <a:spLocks noGrp="1"/>
          </p:cNvSpPr>
          <p:nvPr>
            <p:ph type="body" idx="9"/>
          </p:nvPr>
        </p:nvSpPr>
        <p:spPr>
          <a:xfrm>
            <a:off x="457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5" name="Google Shape;455;p14"/>
          <p:cNvSpPr txBox="1">
            <a:spLocks noGrp="1"/>
          </p:cNvSpPr>
          <p:nvPr>
            <p:ph type="body" idx="13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6" name="Google Shape;456;p14"/>
          <p:cNvSpPr txBox="1">
            <a:spLocks noGrp="1"/>
          </p:cNvSpPr>
          <p:nvPr>
            <p:ph type="body" idx="14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7" name="Google Shape;457;p14"/>
          <p:cNvSpPr txBox="1">
            <a:spLocks noGrp="1"/>
          </p:cNvSpPr>
          <p:nvPr>
            <p:ph type="body" idx="15"/>
          </p:nvPr>
        </p:nvSpPr>
        <p:spPr>
          <a:xfrm>
            <a:off x="720400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458" name="Google Shape;458;p14"/>
          <p:cNvGrpSpPr/>
          <p:nvPr/>
        </p:nvGrpSpPr>
        <p:grpSpPr>
          <a:xfrm rot="10800000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459" name="Google Shape;459;p14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1" name="Google Shape;491;p14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Map">
  <p:cSld name="CUSTOM_13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15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494" name="Google Shape;494;p15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6" name="Google Shape;526;p15"/>
          <p:cNvSpPr txBox="1">
            <a:spLocks noGrp="1"/>
          </p:cNvSpPr>
          <p:nvPr>
            <p:ph type="subTitle" idx="1"/>
          </p:nvPr>
        </p:nvSpPr>
        <p:spPr>
          <a:xfrm>
            <a:off x="8378500" y="1882375"/>
            <a:ext cx="3397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27" name="Google Shape;527;p15"/>
          <p:cNvSpPr txBox="1">
            <a:spLocks noGrp="1"/>
          </p:cNvSpPr>
          <p:nvPr>
            <p:ph type="subTitle" idx="2"/>
          </p:nvPr>
        </p:nvSpPr>
        <p:spPr>
          <a:xfrm>
            <a:off x="8378500" y="4102757"/>
            <a:ext cx="3397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28" name="Google Shape;52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29" name="Google Shape;529;p15"/>
          <p:cNvSpPr txBox="1">
            <a:spLocks noGrp="1"/>
          </p:cNvSpPr>
          <p:nvPr>
            <p:ph type="body" idx="3"/>
          </p:nvPr>
        </p:nvSpPr>
        <p:spPr>
          <a:xfrm>
            <a:off x="8378500" y="2318375"/>
            <a:ext cx="33978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0" name="Google Shape;530;p15"/>
          <p:cNvSpPr txBox="1">
            <a:spLocks noGrp="1"/>
          </p:cNvSpPr>
          <p:nvPr>
            <p:ph type="body" idx="4"/>
          </p:nvPr>
        </p:nvSpPr>
        <p:spPr>
          <a:xfrm>
            <a:off x="8378500" y="4506700"/>
            <a:ext cx="33978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1" name="Google Shape;531;p1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16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34" name="Google Shape;534;p16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6" name="Google Shape;566;p16"/>
          <p:cNvSpPr txBox="1">
            <a:spLocks noGrp="1"/>
          </p:cNvSpPr>
          <p:nvPr>
            <p:ph type="subTitle" idx="1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67" name="Google Shape;567;p16"/>
          <p:cNvSpPr txBox="1">
            <a:spLocks noGrp="1"/>
          </p:cNvSpPr>
          <p:nvPr>
            <p:ph type="subTitle" idx="2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68" name="Google Shape;568;p16"/>
          <p:cNvSpPr txBox="1">
            <a:spLocks noGrp="1"/>
          </p:cNvSpPr>
          <p:nvPr>
            <p:ph type="subTitle" idx="3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69" name="Google Shape;569;p16"/>
          <p:cNvSpPr txBox="1">
            <a:spLocks noGrp="1"/>
          </p:cNvSpPr>
          <p:nvPr>
            <p:ph type="subTitle" idx="4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70" name="Google Shape;570;p16"/>
          <p:cNvSpPr txBox="1">
            <a:spLocks noGrp="1"/>
          </p:cNvSpPr>
          <p:nvPr>
            <p:ph type="subTitle" idx="5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71" name="Google Shape;571;p16"/>
          <p:cNvSpPr txBox="1">
            <a:spLocks noGrp="1"/>
          </p:cNvSpPr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72" name="Google Shape;572;p16"/>
          <p:cNvSpPr txBox="1">
            <a:spLocks noGrp="1"/>
          </p:cNvSpPr>
          <p:nvPr>
            <p:ph type="body" idx="6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3" name="Google Shape;573;p16"/>
          <p:cNvSpPr txBox="1">
            <a:spLocks noGrp="1"/>
          </p:cNvSpPr>
          <p:nvPr>
            <p:ph type="body" idx="7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4" name="Google Shape;574;p16"/>
          <p:cNvSpPr txBox="1">
            <a:spLocks noGrp="1"/>
          </p:cNvSpPr>
          <p:nvPr>
            <p:ph type="body" idx="8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5" name="Google Shape;575;p16"/>
          <p:cNvSpPr txBox="1">
            <a:spLocks noGrp="1"/>
          </p:cNvSpPr>
          <p:nvPr>
            <p:ph type="body" idx="9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6" name="Google Shape;576;p16"/>
          <p:cNvSpPr txBox="1">
            <a:spLocks noGrp="1"/>
          </p:cNvSpPr>
          <p:nvPr>
            <p:ph type="body" idx="13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7" name="Google Shape;577;p1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7"/>
          <p:cNvSpPr txBox="1">
            <a:spLocks noGrp="1"/>
          </p:cNvSpPr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80" name="Google Shape;580;p17"/>
          <p:cNvSpPr txBox="1">
            <a:spLocks noGrp="1"/>
          </p:cNvSpPr>
          <p:nvPr>
            <p:ph type="body" idx="1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581" name="Google Shape;581;p17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82" name="Google Shape;582;p17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4" name="Google Shape;614;p1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8"/>
          <p:cNvSpPr txBox="1">
            <a:spLocks noGrp="1"/>
          </p:cNvSpPr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17" name="Google Shape;617;p18"/>
          <p:cNvSpPr txBox="1">
            <a:spLocks noGrp="1"/>
          </p:cNvSpPr>
          <p:nvPr>
            <p:ph type="body" idx="1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618" name="Google Shape;618;p18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619" name="Google Shape;619;p18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1" name="Google Shape;651;p1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1 Credits">
  <p:cSld name="CUSTOM_16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9"/>
          <p:cNvSpPr txBox="1">
            <a:spLocks noGrp="1"/>
          </p:cNvSpPr>
          <p:nvPr>
            <p:ph type="title"/>
          </p:nvPr>
        </p:nvSpPr>
        <p:spPr>
          <a:xfrm>
            <a:off x="858975" y="1150325"/>
            <a:ext cx="10356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54" name="Google Shape;654;p19"/>
          <p:cNvSpPr txBox="1">
            <a:spLocks noGrp="1"/>
          </p:cNvSpPr>
          <p:nvPr>
            <p:ph type="body" idx="1"/>
          </p:nvPr>
        </p:nvSpPr>
        <p:spPr>
          <a:xfrm>
            <a:off x="859161" y="2150975"/>
            <a:ext cx="103560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55" name="Google Shape;655;p19"/>
          <p:cNvGrpSpPr/>
          <p:nvPr/>
        </p:nvGrpSpPr>
        <p:grpSpPr>
          <a:xfrm>
            <a:off x="-130700" y="3234091"/>
            <a:ext cx="12322662" cy="3624061"/>
            <a:chOff x="4435" y="7748593"/>
            <a:chExt cx="12182563" cy="5161009"/>
          </a:xfrm>
        </p:grpSpPr>
        <p:sp>
          <p:nvSpPr>
            <p:cNvPr id="656" name="Google Shape;656;p19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8" name="Google Shape;688;p19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20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691" name="Google Shape;691;p20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3" name="Google Shape;723;p20"/>
          <p:cNvSpPr txBox="1">
            <a:spLocks noGrp="1"/>
          </p:cNvSpPr>
          <p:nvPr>
            <p:ph type="subTitle" idx="1"/>
          </p:nvPr>
        </p:nvSpPr>
        <p:spPr>
          <a:xfrm>
            <a:off x="4918475" y="2716900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24" name="Google Shape;724;p20"/>
          <p:cNvSpPr txBox="1">
            <a:spLocks noGrp="1"/>
          </p:cNvSpPr>
          <p:nvPr>
            <p:ph type="title"/>
          </p:nvPr>
        </p:nvSpPr>
        <p:spPr>
          <a:xfrm>
            <a:off x="4918475" y="1784050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25" name="Google Shape;725;p20"/>
          <p:cNvSpPr txBox="1">
            <a:spLocks noGrp="1"/>
          </p:cNvSpPr>
          <p:nvPr>
            <p:ph type="body" idx="2"/>
          </p:nvPr>
        </p:nvSpPr>
        <p:spPr>
          <a:xfrm>
            <a:off x="4918525" y="3581700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26" name="Google Shape;726;p2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48" name="Google Shape;48;p3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9" name="Google Shape;729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731" name="Google Shape;731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32" name="Google Shape;732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3" name="Google Shape;733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4" name="Google Shape;734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5" name="Google Shape;735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6" name="Google Shape;736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737" name="Google Shape;737;p21"/>
          <p:cNvPicPr preferRelativeResize="0"/>
          <p:nvPr/>
        </p:nvPicPr>
        <p:blipFill rotWithShape="1">
          <a:blip r:embed="rId11">
            <a:alphaModFix/>
          </a:blip>
          <a:srcRect t="16256" b="2090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4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1" name="Google Shape;51;p4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6072725" y="1583975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6072700" y="2988275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5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88" name="Google Shape;88;p5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5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6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title" idx="7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 idx="8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9" name="Google Shape;129;p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4386975" y="2965625"/>
            <a:ext cx="73893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33" name="Google Shape;133;p6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34" name="Google Shape;134;p6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7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69" name="Google Shape;169;p7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7"/>
          <p:cNvSpPr txBox="1">
            <a:spLocks noGrp="1"/>
          </p:cNvSpPr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4" name="Google Shape;204;p7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8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09" name="Google Shape;209;p8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8"/>
          <p:cNvSpPr txBox="1">
            <a:spLocks noGrp="1"/>
          </p:cNvSpPr>
          <p:nvPr>
            <p:ph type="subTitle" idx="1"/>
          </p:nvPr>
        </p:nvSpPr>
        <p:spPr>
          <a:xfrm>
            <a:off x="2474965" y="2530200"/>
            <a:ext cx="729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42" name="Google Shape;242;p8"/>
          <p:cNvSpPr txBox="1">
            <a:spLocks noGrp="1"/>
          </p:cNvSpPr>
          <p:nvPr>
            <p:ph type="title"/>
          </p:nvPr>
        </p:nvSpPr>
        <p:spPr>
          <a:xfrm>
            <a:off x="2425525" y="1099400"/>
            <a:ext cx="729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43" name="Google Shape;243;p8"/>
          <p:cNvSpPr txBox="1">
            <a:spLocks noGrp="1"/>
          </p:cNvSpPr>
          <p:nvPr>
            <p:ph type="body" idx="2"/>
          </p:nvPr>
        </p:nvSpPr>
        <p:spPr>
          <a:xfrm>
            <a:off x="2474975" y="3190375"/>
            <a:ext cx="7291500" cy="264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9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47" name="Google Shape;247;p9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9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80" name="Google Shape;280;p9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9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0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84" name="Google Shape;284;p10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0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10"/>
          <p:cNvSpPr txBox="1">
            <a:spLocks noGrp="1"/>
          </p:cNvSpPr>
          <p:nvPr>
            <p:ph type="title"/>
          </p:nvPr>
        </p:nvSpPr>
        <p:spPr>
          <a:xfrm>
            <a:off x="548200" y="199207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317" name="Google Shape;317;p1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50000">
              <a:srgbClr val="292929"/>
            </a:gs>
            <a:gs pos="100000">
              <a:srgbClr val="01010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ta/awesome-pyth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2"/>
          <p:cNvSpPr/>
          <p:nvPr/>
        </p:nvSpPr>
        <p:spPr>
          <a:xfrm>
            <a:off x="1336750" y="5110775"/>
            <a:ext cx="4374000" cy="635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2"/>
          <p:cNvSpPr txBox="1">
            <a:spLocks noGrp="1"/>
          </p:cNvSpPr>
          <p:nvPr>
            <p:ph type="subTitle" idx="1"/>
          </p:nvPr>
        </p:nvSpPr>
        <p:spPr>
          <a:xfrm>
            <a:off x="1480600" y="5207525"/>
            <a:ext cx="4086300" cy="441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Drew Wilson</a:t>
            </a:r>
            <a:endParaRPr sz="2400"/>
          </a:p>
        </p:txBody>
      </p:sp>
      <p:sp>
        <p:nvSpPr>
          <p:cNvPr id="744" name="Google Shape;744;p22"/>
          <p:cNvSpPr/>
          <p:nvPr/>
        </p:nvSpPr>
        <p:spPr>
          <a:xfrm>
            <a:off x="2005463" y="1091225"/>
            <a:ext cx="8181079" cy="2983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Python Libraries </a:t>
            </a:r>
            <a:br>
              <a:rPr b="1" i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</a:br>
            <a:r>
              <a:rPr b="1" i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for Cybersecurity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1"/>
          <p:cNvSpPr txBox="1">
            <a:spLocks noGrp="1"/>
          </p:cNvSpPr>
          <p:nvPr>
            <p:ph type="title"/>
          </p:nvPr>
        </p:nvSpPr>
        <p:spPr>
          <a:xfrm>
            <a:off x="396800" y="999450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/>
          </a:p>
        </p:txBody>
      </p:sp>
      <p:sp>
        <p:nvSpPr>
          <p:cNvPr id="826" name="Google Shape;826;p31"/>
          <p:cNvSpPr txBox="1">
            <a:spLocks noGrp="1"/>
          </p:cNvSpPr>
          <p:nvPr>
            <p:ph type="body" idx="1"/>
          </p:nvPr>
        </p:nvSpPr>
        <p:spPr>
          <a:xfrm>
            <a:off x="396800" y="2596175"/>
            <a:ext cx="55815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dirty="0"/>
              <a:t>Socket library useful functions:</a:t>
            </a:r>
            <a:endParaRPr dirty="0"/>
          </a:p>
          <a:p>
            <a:pPr lvl="1">
              <a:spcBef>
                <a:spcPts val="0"/>
              </a:spcBef>
              <a:buChar char="■"/>
            </a:pPr>
            <a:r>
              <a:rPr lang="en" dirty="0"/>
              <a:t>socket</a:t>
            </a:r>
            <a:endParaRPr dirty="0"/>
          </a:p>
          <a:p>
            <a:pPr lvl="1">
              <a:spcBef>
                <a:spcPts val="0"/>
              </a:spcBef>
              <a:buChar char="■"/>
            </a:pPr>
            <a:r>
              <a:rPr lang="en" dirty="0"/>
              <a:t>connect</a:t>
            </a:r>
            <a:endParaRPr dirty="0"/>
          </a:p>
          <a:p>
            <a:pPr lvl="1">
              <a:spcBef>
                <a:spcPts val="0"/>
              </a:spcBef>
              <a:buChar char="■"/>
            </a:pPr>
            <a:r>
              <a:rPr lang="en" dirty="0" err="1"/>
              <a:t>recv</a:t>
            </a:r>
            <a:endParaRPr dirty="0"/>
          </a:p>
          <a:p>
            <a:pPr lvl="1">
              <a:spcBef>
                <a:spcPts val="0"/>
              </a:spcBef>
              <a:buChar char="■"/>
            </a:pPr>
            <a:r>
              <a:rPr lang="en" dirty="0"/>
              <a:t>decode</a:t>
            </a:r>
            <a:endParaRPr dirty="0"/>
          </a:p>
          <a:p>
            <a:pPr lvl="1">
              <a:spcBef>
                <a:spcPts val="0"/>
              </a:spcBef>
              <a:buChar char="■"/>
            </a:pPr>
            <a:r>
              <a:rPr lang="en" dirty="0"/>
              <a:t>send</a:t>
            </a:r>
            <a:endParaRPr dirty="0"/>
          </a:p>
          <a:p>
            <a:pPr lvl="1">
              <a:spcBef>
                <a:spcPts val="0"/>
              </a:spcBef>
              <a:buChar char="■"/>
            </a:pPr>
            <a:r>
              <a:rPr lang="en" dirty="0"/>
              <a:t>bytes</a:t>
            </a:r>
            <a:endParaRPr dirty="0"/>
          </a:p>
        </p:txBody>
      </p:sp>
      <p:sp>
        <p:nvSpPr>
          <p:cNvPr id="827" name="Google Shape;827;p31"/>
          <p:cNvSpPr txBox="1">
            <a:spLocks noGrp="1"/>
          </p:cNvSpPr>
          <p:nvPr>
            <p:ph type="body" idx="1"/>
          </p:nvPr>
        </p:nvSpPr>
        <p:spPr>
          <a:xfrm>
            <a:off x="6391650" y="2596175"/>
            <a:ext cx="55815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Or a better way - the PWN library</a:t>
            </a:r>
            <a:endParaRPr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remote</a:t>
            </a:r>
            <a:endParaRPr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recvline</a:t>
            </a:r>
            <a:endParaRPr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decode</a:t>
            </a:r>
            <a:endParaRPr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sendline</a:t>
            </a:r>
            <a:endParaRPr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encode</a:t>
            </a:r>
            <a:endParaRPr/>
          </a:p>
        </p:txBody>
      </p:sp>
      <p:sp>
        <p:nvSpPr>
          <p:cNvPr id="828" name="Google Shape;828;p31"/>
          <p:cNvSpPr txBox="1"/>
          <p:nvPr/>
        </p:nvSpPr>
        <p:spPr>
          <a:xfrm>
            <a:off x="396810" y="1878275"/>
            <a:ext cx="49611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 b="1">
                <a:solidFill>
                  <a:srgbClr val="E392FA"/>
                </a:solidFill>
                <a:latin typeface="DM Sans"/>
                <a:ea typeface="DM Sans"/>
                <a:cs typeface="DM Sans"/>
                <a:sym typeface="DM Sans"/>
              </a:rPr>
              <a:t>nc drewwilson.guru 40001</a:t>
            </a:r>
            <a:endParaRPr sz="2400" b="1">
              <a:solidFill>
                <a:srgbClr val="E392F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2"/>
          <p:cNvSpPr/>
          <p:nvPr/>
        </p:nvSpPr>
        <p:spPr>
          <a:xfrm>
            <a:off x="914975" y="1933800"/>
            <a:ext cx="10551900" cy="635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E392FA"/>
              </a:gs>
              <a:gs pos="100000">
                <a:srgbClr val="93A9F9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900">
                <a:latin typeface="DM Sans"/>
                <a:ea typeface="DM Sans"/>
                <a:cs typeface="DM Sans"/>
                <a:sym typeface="DM Sans"/>
              </a:rPr>
              <a:t>https://github.com/kahuku/CTF-code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34" name="Google Shape;834;p32"/>
          <p:cNvSpPr txBox="1"/>
          <p:nvPr/>
        </p:nvSpPr>
        <p:spPr>
          <a:xfrm>
            <a:off x="873350" y="836300"/>
            <a:ext cx="10551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rgbClr val="E392FA"/>
                </a:solidFill>
                <a:latin typeface="DM Sans"/>
                <a:ea typeface="DM Sans"/>
                <a:cs typeface="DM Sans"/>
                <a:sym typeface="DM Sans"/>
              </a:rPr>
              <a:t>References / Resources</a:t>
            </a:r>
            <a:endParaRPr sz="4500" b="1">
              <a:solidFill>
                <a:srgbClr val="E392F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35" name="Google Shape;835;p32"/>
          <p:cNvSpPr txBox="1"/>
          <p:nvPr/>
        </p:nvSpPr>
        <p:spPr>
          <a:xfrm>
            <a:off x="6464146" y="2891450"/>
            <a:ext cx="4961100" cy="31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DM Sans"/>
              <a:buChar char="●"/>
            </a:pPr>
            <a:endParaRPr sz="1900" u="sng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36" name="Google Shape;836;p32"/>
          <p:cNvSpPr txBox="1"/>
          <p:nvPr/>
        </p:nvSpPr>
        <p:spPr>
          <a:xfrm>
            <a:off x="873350" y="2903200"/>
            <a:ext cx="4960800" cy="31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DM Sans"/>
              <a:buChar char="●"/>
            </a:pPr>
            <a:r>
              <a:rPr lang="en" sz="19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https://github.com/vinta/awesome-python</a:t>
            </a:r>
            <a:endParaRPr sz="1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3"/>
          <p:cNvSpPr txBox="1">
            <a:spLocks noGrp="1"/>
          </p:cNvSpPr>
          <p:nvPr>
            <p:ph type="title"/>
          </p:nvPr>
        </p:nvSpPr>
        <p:spPr>
          <a:xfrm>
            <a:off x="644200" y="974375"/>
            <a:ext cx="8270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Miscellaneous</a:t>
            </a:r>
            <a:endParaRPr/>
          </a:p>
        </p:txBody>
      </p:sp>
      <p:sp>
        <p:nvSpPr>
          <p:cNvPr id="750" name="Google Shape;750;p23"/>
          <p:cNvSpPr txBox="1"/>
          <p:nvPr/>
        </p:nvSpPr>
        <p:spPr>
          <a:xfrm>
            <a:off x="644200" y="1993450"/>
            <a:ext cx="87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1" name="Google Shape;751;p23"/>
          <p:cNvSpPr txBox="1"/>
          <p:nvPr/>
        </p:nvSpPr>
        <p:spPr>
          <a:xfrm>
            <a:off x="810650" y="2393650"/>
            <a:ext cx="4960800" cy="12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Encoding and decoding base64 encoded strings</a:t>
            </a:r>
            <a:endParaRPr sz="1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Part of standard library</a:t>
            </a:r>
            <a:endParaRPr sz="1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2" name="Google Shape;752;p23"/>
          <p:cNvSpPr txBox="1"/>
          <p:nvPr/>
        </p:nvSpPr>
        <p:spPr>
          <a:xfrm>
            <a:off x="873360" y="1813775"/>
            <a:ext cx="49611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b="1">
                <a:solidFill>
                  <a:srgbClr val="E392FA"/>
                </a:solidFill>
                <a:latin typeface="DM Sans"/>
                <a:ea typeface="DM Sans"/>
                <a:cs typeface="DM Sans"/>
                <a:sym typeface="DM Sans"/>
              </a:rPr>
              <a:t>Base64</a:t>
            </a:r>
            <a:endParaRPr sz="2100" b="1">
              <a:solidFill>
                <a:srgbClr val="E392F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3" name="Google Shape;753;p23"/>
          <p:cNvSpPr txBox="1"/>
          <p:nvPr/>
        </p:nvSpPr>
        <p:spPr>
          <a:xfrm>
            <a:off x="813313" y="4467025"/>
            <a:ext cx="4960800" cy="12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Object-Oriented cross-platform path library for file manipulation</a:t>
            </a:r>
            <a:endParaRPr sz="1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pip3 install pathlib</a:t>
            </a:r>
            <a:endParaRPr sz="1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4" name="Google Shape;754;p23"/>
          <p:cNvSpPr txBox="1"/>
          <p:nvPr/>
        </p:nvSpPr>
        <p:spPr>
          <a:xfrm>
            <a:off x="876023" y="3811250"/>
            <a:ext cx="49611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b="1">
                <a:solidFill>
                  <a:srgbClr val="E392FA"/>
                </a:solidFill>
                <a:latin typeface="DM Sans"/>
                <a:ea typeface="DM Sans"/>
                <a:cs typeface="DM Sans"/>
                <a:sym typeface="DM Sans"/>
              </a:rPr>
              <a:t>pathlib</a:t>
            </a:r>
            <a:endParaRPr sz="2100" b="1">
              <a:solidFill>
                <a:srgbClr val="E392F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5" name="Google Shape;755;p23"/>
          <p:cNvSpPr txBox="1"/>
          <p:nvPr/>
        </p:nvSpPr>
        <p:spPr>
          <a:xfrm>
            <a:off x="6289525" y="2393650"/>
            <a:ext cx="4960800" cy="12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Implements and works with cryptographic functions</a:t>
            </a:r>
            <a:endParaRPr sz="1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pip3 install cryptography</a:t>
            </a:r>
            <a:endParaRPr sz="1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6" name="Google Shape;756;p23"/>
          <p:cNvSpPr txBox="1"/>
          <p:nvPr/>
        </p:nvSpPr>
        <p:spPr>
          <a:xfrm>
            <a:off x="6352235" y="1813775"/>
            <a:ext cx="49611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b="1">
                <a:solidFill>
                  <a:srgbClr val="E392FA"/>
                </a:solidFill>
                <a:latin typeface="DM Sans"/>
                <a:ea typeface="DM Sans"/>
                <a:cs typeface="DM Sans"/>
                <a:sym typeface="DM Sans"/>
              </a:rPr>
              <a:t>cryptography</a:t>
            </a:r>
            <a:endParaRPr sz="2100" b="1">
              <a:solidFill>
                <a:srgbClr val="E392F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4"/>
          <p:cNvSpPr txBox="1">
            <a:spLocks noGrp="1"/>
          </p:cNvSpPr>
          <p:nvPr>
            <p:ph type="title"/>
          </p:nvPr>
        </p:nvSpPr>
        <p:spPr>
          <a:xfrm>
            <a:off x="644200" y="974375"/>
            <a:ext cx="8270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Scraping</a:t>
            </a:r>
            <a:endParaRPr/>
          </a:p>
        </p:txBody>
      </p:sp>
      <p:sp>
        <p:nvSpPr>
          <p:cNvPr id="762" name="Google Shape;762;p24"/>
          <p:cNvSpPr txBox="1"/>
          <p:nvPr/>
        </p:nvSpPr>
        <p:spPr>
          <a:xfrm>
            <a:off x="644200" y="1993450"/>
            <a:ext cx="87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3" name="Google Shape;763;p24"/>
          <p:cNvSpPr txBox="1"/>
          <p:nvPr/>
        </p:nvSpPr>
        <p:spPr>
          <a:xfrm>
            <a:off x="810650" y="2393650"/>
            <a:ext cx="4960800" cy="12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Parsing and manipulating HTML</a:t>
            </a:r>
            <a:endParaRPr sz="1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pip3 install beautifulsoup4</a:t>
            </a:r>
            <a:endParaRPr sz="1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from bs4 import BeautifulSoup</a:t>
            </a:r>
            <a:endParaRPr sz="1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4" name="Google Shape;764;p24"/>
          <p:cNvSpPr txBox="1"/>
          <p:nvPr/>
        </p:nvSpPr>
        <p:spPr>
          <a:xfrm>
            <a:off x="873360" y="1813775"/>
            <a:ext cx="49611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b="1">
                <a:solidFill>
                  <a:srgbClr val="E392FA"/>
                </a:solidFill>
                <a:latin typeface="DM Sans"/>
                <a:ea typeface="DM Sans"/>
                <a:cs typeface="DM Sans"/>
                <a:sym typeface="DM Sans"/>
              </a:rPr>
              <a:t>BeautifulSoup</a:t>
            </a:r>
            <a:endParaRPr sz="2100" b="1">
              <a:solidFill>
                <a:srgbClr val="E392F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5" name="Google Shape;765;p24"/>
          <p:cNvSpPr txBox="1"/>
          <p:nvPr/>
        </p:nvSpPr>
        <p:spPr>
          <a:xfrm>
            <a:off x="810650" y="4604925"/>
            <a:ext cx="4960800" cy="12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Automating interaction with websites</a:t>
            </a:r>
            <a:endParaRPr sz="1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pip3 install MechanicalSoup</a:t>
            </a:r>
            <a:endParaRPr sz="1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6" name="Google Shape;766;p24"/>
          <p:cNvSpPr txBox="1"/>
          <p:nvPr/>
        </p:nvSpPr>
        <p:spPr>
          <a:xfrm>
            <a:off x="873360" y="3949150"/>
            <a:ext cx="49611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b="1">
                <a:solidFill>
                  <a:srgbClr val="E392FA"/>
                </a:solidFill>
                <a:latin typeface="DM Sans"/>
                <a:ea typeface="DM Sans"/>
                <a:cs typeface="DM Sans"/>
                <a:sym typeface="DM Sans"/>
              </a:rPr>
              <a:t>MechanicalSoup</a:t>
            </a:r>
            <a:endParaRPr sz="2100" b="1">
              <a:solidFill>
                <a:srgbClr val="E392F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7" name="Google Shape;767;p24"/>
          <p:cNvSpPr txBox="1"/>
          <p:nvPr/>
        </p:nvSpPr>
        <p:spPr>
          <a:xfrm>
            <a:off x="6096000" y="2393650"/>
            <a:ext cx="4960800" cy="12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Making HTTP requests</a:t>
            </a:r>
            <a:endParaRPr sz="1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pip3 install requests</a:t>
            </a:r>
            <a:endParaRPr sz="1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8" name="Google Shape;768;p24"/>
          <p:cNvSpPr txBox="1"/>
          <p:nvPr/>
        </p:nvSpPr>
        <p:spPr>
          <a:xfrm>
            <a:off x="6158710" y="1813775"/>
            <a:ext cx="49611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b="1">
                <a:solidFill>
                  <a:srgbClr val="E392FA"/>
                </a:solidFill>
                <a:latin typeface="DM Sans"/>
                <a:ea typeface="DM Sans"/>
                <a:cs typeface="DM Sans"/>
                <a:sym typeface="DM Sans"/>
              </a:rPr>
              <a:t>requests</a:t>
            </a:r>
            <a:endParaRPr sz="2100" b="1">
              <a:solidFill>
                <a:srgbClr val="E392F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9" name="Google Shape;769;p24"/>
          <p:cNvSpPr txBox="1"/>
          <p:nvPr/>
        </p:nvSpPr>
        <p:spPr>
          <a:xfrm>
            <a:off x="6127350" y="4529013"/>
            <a:ext cx="4960800" cy="12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Web crawling and scraping</a:t>
            </a:r>
            <a:endParaRPr sz="1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pip3 install Scrapy</a:t>
            </a:r>
            <a:endParaRPr sz="1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0" name="Google Shape;770;p24"/>
          <p:cNvSpPr txBox="1"/>
          <p:nvPr/>
        </p:nvSpPr>
        <p:spPr>
          <a:xfrm>
            <a:off x="6190060" y="3949138"/>
            <a:ext cx="49611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b="1">
                <a:solidFill>
                  <a:srgbClr val="E392FA"/>
                </a:solidFill>
                <a:latin typeface="DM Sans"/>
                <a:ea typeface="DM Sans"/>
                <a:cs typeface="DM Sans"/>
                <a:sym typeface="DM Sans"/>
              </a:rPr>
              <a:t>scrapy</a:t>
            </a:r>
            <a:endParaRPr sz="2100" b="1">
              <a:solidFill>
                <a:srgbClr val="E392F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5"/>
          <p:cNvSpPr txBox="1">
            <a:spLocks noGrp="1"/>
          </p:cNvSpPr>
          <p:nvPr>
            <p:ph type="title"/>
          </p:nvPr>
        </p:nvSpPr>
        <p:spPr>
          <a:xfrm>
            <a:off x="644200" y="974375"/>
            <a:ext cx="8270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  <p:sp>
        <p:nvSpPr>
          <p:cNvPr id="776" name="Google Shape;776;p25"/>
          <p:cNvSpPr txBox="1"/>
          <p:nvPr/>
        </p:nvSpPr>
        <p:spPr>
          <a:xfrm>
            <a:off x="644200" y="1993450"/>
            <a:ext cx="87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25"/>
          <p:cNvSpPr txBox="1"/>
          <p:nvPr/>
        </p:nvSpPr>
        <p:spPr>
          <a:xfrm>
            <a:off x="810650" y="2393650"/>
            <a:ext cx="4960800" cy="12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Provides system-specific functions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Part of standard library</a:t>
            </a:r>
            <a:endParaRPr sz="1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8" name="Google Shape;778;p25"/>
          <p:cNvSpPr txBox="1"/>
          <p:nvPr/>
        </p:nvSpPr>
        <p:spPr>
          <a:xfrm>
            <a:off x="873360" y="1813775"/>
            <a:ext cx="49611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b="1">
                <a:solidFill>
                  <a:srgbClr val="E392FA"/>
                </a:solidFill>
                <a:latin typeface="DM Sans"/>
                <a:ea typeface="DM Sans"/>
                <a:cs typeface="DM Sans"/>
                <a:sym typeface="DM Sans"/>
              </a:rPr>
              <a:t>sys</a:t>
            </a:r>
            <a:endParaRPr sz="2100" b="1">
              <a:solidFill>
                <a:srgbClr val="E392F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9" name="Google Shape;779;p25"/>
          <p:cNvSpPr txBox="1"/>
          <p:nvPr/>
        </p:nvSpPr>
        <p:spPr>
          <a:xfrm>
            <a:off x="810650" y="4717750"/>
            <a:ext cx="4960800" cy="12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Reading and writing to sockets (useful for netcat)</a:t>
            </a:r>
            <a:endParaRPr sz="1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Part of standard library</a:t>
            </a:r>
            <a:endParaRPr sz="1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0" name="Google Shape;780;p25"/>
          <p:cNvSpPr txBox="1"/>
          <p:nvPr/>
        </p:nvSpPr>
        <p:spPr>
          <a:xfrm>
            <a:off x="873360" y="4061975"/>
            <a:ext cx="49611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b="1">
                <a:solidFill>
                  <a:srgbClr val="E392FA"/>
                </a:solidFill>
                <a:latin typeface="DM Sans"/>
                <a:ea typeface="DM Sans"/>
                <a:cs typeface="DM Sans"/>
                <a:sym typeface="DM Sans"/>
              </a:rPr>
              <a:t>socket</a:t>
            </a:r>
            <a:endParaRPr sz="2100" b="1">
              <a:solidFill>
                <a:srgbClr val="E392F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1" name="Google Shape;781;p25"/>
          <p:cNvSpPr txBox="1"/>
          <p:nvPr/>
        </p:nvSpPr>
        <p:spPr>
          <a:xfrm>
            <a:off x="6096000" y="2393650"/>
            <a:ext cx="4960800" cy="12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Provides functions for interacting with the operating system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Part of standard library</a:t>
            </a:r>
            <a:endParaRPr sz="1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2" name="Google Shape;782;p25"/>
          <p:cNvSpPr txBox="1"/>
          <p:nvPr/>
        </p:nvSpPr>
        <p:spPr>
          <a:xfrm>
            <a:off x="6158710" y="1813775"/>
            <a:ext cx="49611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b="1">
                <a:solidFill>
                  <a:srgbClr val="E392FA"/>
                </a:solidFill>
                <a:latin typeface="DM Sans"/>
                <a:ea typeface="DM Sans"/>
                <a:cs typeface="DM Sans"/>
                <a:sym typeface="DM Sans"/>
              </a:rPr>
              <a:t>os</a:t>
            </a:r>
            <a:endParaRPr sz="2100" b="1">
              <a:solidFill>
                <a:srgbClr val="E392F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6"/>
          <p:cNvSpPr txBox="1">
            <a:spLocks noGrp="1"/>
          </p:cNvSpPr>
          <p:nvPr>
            <p:ph type="title"/>
          </p:nvPr>
        </p:nvSpPr>
        <p:spPr>
          <a:xfrm>
            <a:off x="644200" y="974375"/>
            <a:ext cx="8270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788" name="Google Shape;788;p26"/>
          <p:cNvSpPr txBox="1"/>
          <p:nvPr/>
        </p:nvSpPr>
        <p:spPr>
          <a:xfrm>
            <a:off x="823200" y="2594250"/>
            <a:ext cx="4960800" cy="12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Crafting and sending custom packets</a:t>
            </a:r>
            <a:endParaRPr sz="1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pip3 install scapy</a:t>
            </a:r>
            <a:endParaRPr sz="1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from scapy.all import *</a:t>
            </a:r>
            <a:endParaRPr sz="1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9" name="Google Shape;789;p26"/>
          <p:cNvSpPr txBox="1"/>
          <p:nvPr/>
        </p:nvSpPr>
        <p:spPr>
          <a:xfrm>
            <a:off x="885910" y="2014375"/>
            <a:ext cx="49611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b="1">
                <a:solidFill>
                  <a:srgbClr val="E392FA"/>
                </a:solidFill>
                <a:latin typeface="DM Sans"/>
                <a:ea typeface="DM Sans"/>
                <a:cs typeface="DM Sans"/>
                <a:sym typeface="DM Sans"/>
              </a:rPr>
              <a:t>Scapy</a:t>
            </a:r>
            <a:endParaRPr sz="2100" b="1">
              <a:solidFill>
                <a:srgbClr val="E392F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0" name="Google Shape;790;p26"/>
          <p:cNvSpPr txBox="1"/>
          <p:nvPr/>
        </p:nvSpPr>
        <p:spPr>
          <a:xfrm>
            <a:off x="854550" y="4968500"/>
            <a:ext cx="4960800" cy="12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Automated SQL injection testing</a:t>
            </a:r>
            <a:endParaRPr sz="1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pip3 install –upgrade sqlmap</a:t>
            </a:r>
            <a:endParaRPr sz="1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1" name="Google Shape;791;p26"/>
          <p:cNvSpPr txBox="1"/>
          <p:nvPr/>
        </p:nvSpPr>
        <p:spPr>
          <a:xfrm>
            <a:off x="917260" y="4312725"/>
            <a:ext cx="49611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b="1">
                <a:solidFill>
                  <a:srgbClr val="E392FA"/>
                </a:solidFill>
                <a:latin typeface="DM Sans"/>
                <a:ea typeface="DM Sans"/>
                <a:cs typeface="DM Sans"/>
                <a:sym typeface="DM Sans"/>
              </a:rPr>
              <a:t>sqlmap</a:t>
            </a:r>
            <a:endParaRPr sz="2100" b="1">
              <a:solidFill>
                <a:srgbClr val="E392F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2" name="Google Shape;792;p26"/>
          <p:cNvSpPr txBox="1"/>
          <p:nvPr/>
        </p:nvSpPr>
        <p:spPr>
          <a:xfrm>
            <a:off x="6096000" y="2732275"/>
            <a:ext cx="4960800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Social engineering tools</a:t>
            </a:r>
            <a:endParaRPr sz="1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git clone https://github.com/trustedsec/social-engineer-toolkit/ setoolkit/ </a:t>
            </a:r>
            <a:endParaRPr sz="1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cd setoolkit</a:t>
            </a:r>
            <a:endParaRPr sz="1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pip3 install -r requirements.txt</a:t>
            </a:r>
            <a:endParaRPr sz="1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3" name="Google Shape;793;p26"/>
          <p:cNvSpPr txBox="1"/>
          <p:nvPr/>
        </p:nvSpPr>
        <p:spPr>
          <a:xfrm>
            <a:off x="6095860" y="2014375"/>
            <a:ext cx="49611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b="1">
                <a:solidFill>
                  <a:srgbClr val="E392FA"/>
                </a:solidFill>
                <a:latin typeface="DM Sans"/>
                <a:ea typeface="DM Sans"/>
                <a:cs typeface="DM Sans"/>
                <a:sym typeface="DM Sans"/>
              </a:rPr>
              <a:t>setoolkit</a:t>
            </a:r>
            <a:endParaRPr sz="2100" b="1">
              <a:solidFill>
                <a:srgbClr val="E392F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27"/>
          <p:cNvSpPr txBox="1">
            <a:spLocks noGrp="1"/>
          </p:cNvSpPr>
          <p:nvPr>
            <p:ph type="title"/>
          </p:nvPr>
        </p:nvSpPr>
        <p:spPr>
          <a:xfrm>
            <a:off x="633900" y="2271900"/>
            <a:ext cx="10924200" cy="2314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World Wide Web (CSAW Qualifiers)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8"/>
          <p:cNvSpPr txBox="1">
            <a:spLocks noGrp="1"/>
          </p:cNvSpPr>
          <p:nvPr>
            <p:ph type="title"/>
          </p:nvPr>
        </p:nvSpPr>
        <p:spPr>
          <a:xfrm>
            <a:off x="3968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804" name="Google Shape;804;p28"/>
          <p:cNvSpPr txBox="1">
            <a:spLocks noGrp="1"/>
          </p:cNvSpPr>
          <p:nvPr>
            <p:ph type="body" idx="1"/>
          </p:nvPr>
        </p:nvSpPr>
        <p:spPr>
          <a:xfrm>
            <a:off x="396800" y="2132300"/>
            <a:ext cx="4919100" cy="1353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Page with hundreds of &lt;a&gt; tags</a:t>
            </a:r>
            <a:endParaRPr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Only one hyperlinked</a:t>
            </a:r>
            <a:endParaRPr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Dozens of pages deep</a:t>
            </a:r>
            <a:endParaRPr/>
          </a:p>
        </p:txBody>
      </p:sp>
      <p:pic>
        <p:nvPicPr>
          <p:cNvPr id="805" name="Google Shape;8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900" y="1059313"/>
            <a:ext cx="6571300" cy="47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28"/>
          <p:cNvSpPr txBox="1">
            <a:spLocks noGrp="1"/>
          </p:cNvSpPr>
          <p:nvPr>
            <p:ph type="title"/>
          </p:nvPr>
        </p:nvSpPr>
        <p:spPr>
          <a:xfrm>
            <a:off x="396800" y="33709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07" name="Google Shape;807;p28"/>
          <p:cNvSpPr txBox="1">
            <a:spLocks noGrp="1"/>
          </p:cNvSpPr>
          <p:nvPr>
            <p:ph type="body" idx="1"/>
          </p:nvPr>
        </p:nvSpPr>
        <p:spPr>
          <a:xfrm>
            <a:off x="396800" y="4528900"/>
            <a:ext cx="4919100" cy="150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Request page</a:t>
            </a:r>
            <a:endParaRPr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Find link</a:t>
            </a:r>
            <a:endParaRPr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Add to cookie</a:t>
            </a:r>
            <a:endParaRPr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Repeat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29"/>
          <p:cNvSpPr txBox="1">
            <a:spLocks noGrp="1"/>
          </p:cNvSpPr>
          <p:nvPr>
            <p:ph type="title"/>
          </p:nvPr>
        </p:nvSpPr>
        <p:spPr>
          <a:xfrm>
            <a:off x="415650" y="2271896"/>
            <a:ext cx="11360700" cy="2314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– Scripted Netcat Addition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0"/>
          <p:cNvSpPr txBox="1">
            <a:spLocks noGrp="1"/>
          </p:cNvSpPr>
          <p:nvPr>
            <p:ph type="title"/>
          </p:nvPr>
        </p:nvSpPr>
        <p:spPr>
          <a:xfrm>
            <a:off x="3968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818" name="Google Shape;818;p30"/>
          <p:cNvSpPr txBox="1">
            <a:spLocks noGrp="1"/>
          </p:cNvSpPr>
          <p:nvPr>
            <p:ph type="body" idx="1"/>
          </p:nvPr>
        </p:nvSpPr>
        <p:spPr>
          <a:xfrm>
            <a:off x="396800" y="2132300"/>
            <a:ext cx="55815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nc drewwilson.guru 40001</a:t>
            </a:r>
            <a:endParaRPr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Solve 100 addition problems in 10 seconds</a:t>
            </a:r>
            <a:endParaRPr/>
          </a:p>
        </p:txBody>
      </p:sp>
      <p:pic>
        <p:nvPicPr>
          <p:cNvPr id="819" name="Google Shape;8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485850"/>
            <a:ext cx="5908901" cy="5886305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30"/>
          <p:cNvSpPr/>
          <p:nvPr/>
        </p:nvSpPr>
        <p:spPr>
          <a:xfrm>
            <a:off x="8248100" y="6137425"/>
            <a:ext cx="15312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 · Modern Dark ">
  <a:themeElements>
    <a:clrScheme name="Simple Light">
      <a:dk1>
        <a:srgbClr val="000000"/>
      </a:dk1>
      <a:lt1>
        <a:srgbClr val="E392FA"/>
      </a:lt1>
      <a:dk2>
        <a:srgbClr val="FFFFFF"/>
      </a:dk2>
      <a:lt2>
        <a:srgbClr val="EEEEEE"/>
      </a:lt2>
      <a:accent1>
        <a:srgbClr val="E392FA"/>
      </a:accent1>
      <a:accent2>
        <a:srgbClr val="93A9F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Macintosh PowerPoint</Application>
  <PresentationFormat>Widescreen</PresentationFormat>
  <Paragraphs>81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Homemade Apple</vt:lpstr>
      <vt:lpstr>DM Sans</vt:lpstr>
      <vt:lpstr>Abril Fatface</vt:lpstr>
      <vt:lpstr>Aldrich</vt:lpstr>
      <vt:lpstr>Barlow Condensed</vt:lpstr>
      <vt:lpstr>Poppins</vt:lpstr>
      <vt:lpstr>Calibri</vt:lpstr>
      <vt:lpstr>Griffy</vt:lpstr>
      <vt:lpstr>SlidesMania · Modern Dark </vt:lpstr>
      <vt:lpstr>PowerPoint Presentation</vt:lpstr>
      <vt:lpstr>Miscellaneous</vt:lpstr>
      <vt:lpstr>Scraping</vt:lpstr>
      <vt:lpstr>System</vt:lpstr>
      <vt:lpstr>Security</vt:lpstr>
      <vt:lpstr>Example - World Wide Web (CSAW Qualifiers)</vt:lpstr>
      <vt:lpstr>Challenge</vt:lpstr>
      <vt:lpstr>Challenge – Scripted Netcat Addition</vt:lpstr>
      <vt:lpstr>Challenge</vt:lpstr>
      <vt:lpstr>Tips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Drew Wilson</cp:lastModifiedBy>
  <cp:revision>1</cp:revision>
  <dcterms:modified xsi:type="dcterms:W3CDTF">2022-09-26T00:17:52Z</dcterms:modified>
</cp:coreProperties>
</file>