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bril Fatface"/>
      <p:regular r:id="rId19"/>
    </p:embeddedFont>
    <p:embeddedFont>
      <p:font typeface="Griffy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iffy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brilFatfac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9e98413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9e9841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9e98414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9e98414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9e98414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29e98414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9e9841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29e9841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9e98414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9e98414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9e98414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29e98414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9e984141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9e98414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29e98414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29e98414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9e98414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9e98414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9e98414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29e98414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9e98414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9e98414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/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/>
          <p:nvPr>
            <p:ph idx="1" type="subTitle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11"/>
          <p:cNvSpPr txBox="1"/>
          <p:nvPr>
            <p:ph idx="2" type="subTitle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4" name="Google Shape;354;p11"/>
          <p:cNvSpPr txBox="1"/>
          <p:nvPr>
            <p:ph idx="3" type="subTitle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6" name="Google Shape;356;p11"/>
          <p:cNvSpPr txBox="1"/>
          <p:nvPr>
            <p:ph idx="4" type="body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7" name="Google Shape;357;p11"/>
          <p:cNvSpPr txBox="1"/>
          <p:nvPr>
            <p:ph idx="5" type="body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8" name="Google Shape;358;p11"/>
          <p:cNvSpPr txBox="1"/>
          <p:nvPr>
            <p:ph idx="6" type="body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5" name="Google Shape;3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6" name="Google Shape;3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7" name="Google Shape;397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8" name="Google Shape;3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99" name="Google Shape;3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0" name="Google Shape;4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1" name="Google Shape;441;p13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2" name="Google Shape;442;p13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4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4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4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9" name="Google Shape;449;p14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0" name="Google Shape;450;p14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1" name="Google Shape;451;p14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2" name="Google Shape;452;p14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4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4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4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6" name="Google Shape;456;p14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7" name="Google Shape;457;p14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94" name="Google Shape;494;p1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5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7" name="Google Shape;527;p15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8" name="Google Shape;52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9" name="Google Shape;529;p15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0" name="Google Shape;530;p15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1" name="Google Shape;53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7" name="Google Shape;567;p16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8" name="Google Shape;568;p16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9" name="Google Shape;569;p16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0" name="Google Shape;570;p16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1" name="Google Shape;571;p16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2" name="Google Shape;572;p16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3" name="Google Shape;573;p16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4" name="Google Shape;574;p16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5" name="Google Shape;575;p16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6" name="Google Shape;576;p16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7" name="Google Shape;617;p18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/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4" name="Google Shape;654;p19"/>
          <p:cNvSpPr txBox="1"/>
          <p:nvPr>
            <p:ph idx="1" type="body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/>
          <p:nvPr>
            <p:ph idx="1" type="subTitle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24" name="Google Shape;724;p20"/>
          <p:cNvSpPr txBox="1"/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5" name="Google Shape;725;p20"/>
          <p:cNvSpPr txBox="1"/>
          <p:nvPr>
            <p:ph idx="2" type="body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2" name="Google Shape;202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/>
          <p:nvPr>
            <p:ph idx="1" type="subTitle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2" name="Google Shape;242;p8"/>
          <p:cNvSpPr txBox="1"/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3" name="Google Shape;243;p8"/>
          <p:cNvSpPr txBox="1"/>
          <p:nvPr>
            <p:ph idx="2" type="body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0" name="Google Shape;28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/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to/dmitryzub/how-to-reduce-chance-being-blocked-while-web-scraping-search-engines-1o46#add_headers" TargetMode="External"/><Relationship Id="rId4" Type="http://schemas.openxmlformats.org/officeDocument/2006/relationships/hyperlink" Target="https://towardsdatascience.com/web-scraping-basics-82f8b5acd45c" TargetMode="External"/><Relationship Id="rId5" Type="http://schemas.openxmlformats.org/officeDocument/2006/relationships/hyperlink" Target="https://www.scrapehero.com/how-to-prevent-getting-blacklisted-while-scraping/" TargetMode="External"/><Relationship Id="rId6" Type="http://schemas.openxmlformats.org/officeDocument/2006/relationships/hyperlink" Target="https://www.geeksforgeeks.org/web-scraping-without-getting-block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2"/>
          <p:cNvSpPr txBox="1"/>
          <p:nvPr>
            <p:ph idx="1" type="subTitle"/>
          </p:nvPr>
        </p:nvSpPr>
        <p:spPr>
          <a:xfrm>
            <a:off x="1464075" y="4415575"/>
            <a:ext cx="4086300" cy="441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Drew Wilson</a:t>
            </a:r>
            <a:endParaRPr sz="2400"/>
          </a:p>
        </p:txBody>
      </p:sp>
      <p:sp>
        <p:nvSpPr>
          <p:cNvPr id="744" name="Google Shape;744;p22"/>
          <p:cNvSpPr/>
          <p:nvPr/>
        </p:nvSpPr>
        <p:spPr>
          <a:xfrm>
            <a:off x="1407563" y="2194500"/>
            <a:ext cx="9046234" cy="8261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Web Scraping for SEO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1"/>
          <p:cNvSpPr txBox="1"/>
          <p:nvPr>
            <p:ph idx="1" type="subTitle"/>
          </p:nvPr>
        </p:nvSpPr>
        <p:spPr>
          <a:xfrm>
            <a:off x="375565" y="1685625"/>
            <a:ext cx="729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600"/>
              <a:t>Good functions to know</a:t>
            </a:r>
            <a:endParaRPr sz="2600"/>
          </a:p>
        </p:txBody>
      </p:sp>
      <p:sp>
        <p:nvSpPr>
          <p:cNvPr id="819" name="Google Shape;819;p31"/>
          <p:cNvSpPr txBox="1"/>
          <p:nvPr>
            <p:ph idx="2" type="body"/>
          </p:nvPr>
        </p:nvSpPr>
        <p:spPr>
          <a:xfrm>
            <a:off x="375575" y="2656075"/>
            <a:ext cx="7291500" cy="26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BeautifulSoup(content, “html.parser”)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soup.find(“div”, id=”div-id”)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Can also find by class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soup.find_all(“a”)</a:t>
            </a:r>
            <a:endParaRPr sz="2200"/>
          </a:p>
        </p:txBody>
      </p:sp>
      <p:sp>
        <p:nvSpPr>
          <p:cNvPr id="820" name="Google Shape;820;p3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Time for soup</a:t>
            </a:r>
            <a:endParaRPr/>
          </a:p>
        </p:txBody>
      </p:sp>
      <p:pic>
        <p:nvPicPr>
          <p:cNvPr id="821" name="Google Shape;8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75" y="2656075"/>
            <a:ext cx="6053051" cy="270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2"/>
          <p:cNvSpPr txBox="1"/>
          <p:nvPr>
            <p:ph type="title"/>
          </p:nvPr>
        </p:nvSpPr>
        <p:spPr>
          <a:xfrm>
            <a:off x="5435527" y="1932050"/>
            <a:ext cx="5754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the hard part...</a:t>
            </a:r>
            <a:endParaRPr/>
          </a:p>
        </p:txBody>
      </p:sp>
      <p:pic>
        <p:nvPicPr>
          <p:cNvPr id="827" name="Google Shape;8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75" y="2268325"/>
            <a:ext cx="5364099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/>
          <p:nvPr/>
        </p:nvSpPr>
        <p:spPr>
          <a:xfrm>
            <a:off x="8381775" y="41399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3"/>
          <p:cNvSpPr/>
          <p:nvPr/>
        </p:nvSpPr>
        <p:spPr>
          <a:xfrm>
            <a:off x="4511225" y="41399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3"/>
          <p:cNvSpPr/>
          <p:nvPr/>
        </p:nvSpPr>
        <p:spPr>
          <a:xfrm>
            <a:off x="640675" y="41399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3"/>
          <p:cNvSpPr/>
          <p:nvPr/>
        </p:nvSpPr>
        <p:spPr>
          <a:xfrm>
            <a:off x="8381775" y="22407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3"/>
          <p:cNvSpPr/>
          <p:nvPr/>
        </p:nvSpPr>
        <p:spPr>
          <a:xfrm>
            <a:off x="4511225" y="22407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3"/>
          <p:cNvSpPr/>
          <p:nvPr/>
        </p:nvSpPr>
        <p:spPr>
          <a:xfrm>
            <a:off x="640675" y="22407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when Google doesn’t like it</a:t>
            </a:r>
            <a:endParaRPr/>
          </a:p>
        </p:txBody>
      </p:sp>
      <p:sp>
        <p:nvSpPr>
          <p:cNvPr id="839" name="Google Shape;839;p33"/>
          <p:cNvSpPr txBox="1"/>
          <p:nvPr>
            <p:ph idx="1" type="subTitle"/>
          </p:nvPr>
        </p:nvSpPr>
        <p:spPr>
          <a:xfrm>
            <a:off x="644200" y="22398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User-Agent</a:t>
            </a:r>
            <a:endParaRPr/>
          </a:p>
        </p:txBody>
      </p:sp>
      <p:sp>
        <p:nvSpPr>
          <p:cNvPr id="840" name="Google Shape;840;p33"/>
          <p:cNvSpPr txBox="1"/>
          <p:nvPr>
            <p:ph idx="8" type="body"/>
          </p:nvPr>
        </p:nvSpPr>
        <p:spPr>
          <a:xfrm>
            <a:off x="8381787" y="4723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Code </a:t>
            </a:r>
            <a:r>
              <a:rPr lang="en"/>
              <a:t>thoughtfully and defensively</a:t>
            </a:r>
            <a:endParaRPr/>
          </a:p>
        </p:txBody>
      </p:sp>
      <p:sp>
        <p:nvSpPr>
          <p:cNvPr id="841" name="Google Shape;841;p33"/>
          <p:cNvSpPr txBox="1"/>
          <p:nvPr>
            <p:ph idx="2" type="subTitle"/>
          </p:nvPr>
        </p:nvSpPr>
        <p:spPr>
          <a:xfrm>
            <a:off x="720400" y="41727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Delay</a:t>
            </a:r>
            <a:endParaRPr/>
          </a:p>
        </p:txBody>
      </p:sp>
      <p:sp>
        <p:nvSpPr>
          <p:cNvPr id="842" name="Google Shape;842;p33"/>
          <p:cNvSpPr txBox="1"/>
          <p:nvPr>
            <p:ph idx="13" type="body"/>
          </p:nvPr>
        </p:nvSpPr>
        <p:spPr>
          <a:xfrm>
            <a:off x="720400" y="2894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and rotate your user agent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3"/>
          <p:cNvSpPr txBox="1"/>
          <p:nvPr>
            <p:ph idx="3" type="subTitle"/>
          </p:nvPr>
        </p:nvSpPr>
        <p:spPr>
          <a:xfrm>
            <a:off x="8381787" y="22491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Proxy rotation</a:t>
            </a:r>
            <a:endParaRPr/>
          </a:p>
        </p:txBody>
      </p:sp>
      <p:sp>
        <p:nvSpPr>
          <p:cNvPr id="844" name="Google Shape;844;p33"/>
          <p:cNvSpPr txBox="1"/>
          <p:nvPr>
            <p:ph idx="15" type="body"/>
          </p:nvPr>
        </p:nvSpPr>
        <p:spPr>
          <a:xfrm>
            <a:off x="720400" y="4723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Making your robot slower makes it look less like a robot</a:t>
            </a:r>
            <a:endParaRPr/>
          </a:p>
        </p:txBody>
      </p:sp>
      <p:sp>
        <p:nvSpPr>
          <p:cNvPr id="845" name="Google Shape;845;p33"/>
          <p:cNvSpPr txBox="1"/>
          <p:nvPr>
            <p:ph idx="4" type="subTitle"/>
          </p:nvPr>
        </p:nvSpPr>
        <p:spPr>
          <a:xfrm>
            <a:off x="4495587" y="22571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Other headers</a:t>
            </a:r>
            <a:endParaRPr/>
          </a:p>
        </p:txBody>
      </p:sp>
      <p:sp>
        <p:nvSpPr>
          <p:cNvPr id="846" name="Google Shape;846;p33"/>
          <p:cNvSpPr txBox="1"/>
          <p:nvPr>
            <p:ph idx="5" type="subTitle"/>
          </p:nvPr>
        </p:nvSpPr>
        <p:spPr>
          <a:xfrm>
            <a:off x="4571787" y="41727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Headless browsers</a:t>
            </a:r>
            <a:endParaRPr/>
          </a:p>
        </p:txBody>
      </p:sp>
      <p:sp>
        <p:nvSpPr>
          <p:cNvPr id="847" name="Google Shape;847;p33"/>
          <p:cNvSpPr txBox="1"/>
          <p:nvPr>
            <p:ph idx="6" type="subTitle"/>
          </p:nvPr>
        </p:nvSpPr>
        <p:spPr>
          <a:xfrm>
            <a:off x="8381787" y="41541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Changing structure</a:t>
            </a:r>
            <a:endParaRPr/>
          </a:p>
        </p:txBody>
      </p:sp>
      <p:sp>
        <p:nvSpPr>
          <p:cNvPr id="848" name="Google Shape;848;p33"/>
          <p:cNvSpPr txBox="1"/>
          <p:nvPr>
            <p:ph idx="7" type="body"/>
          </p:nvPr>
        </p:nvSpPr>
        <p:spPr>
          <a:xfrm>
            <a:off x="4571787" y="2894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Having a full set of headers looks more normal</a:t>
            </a:r>
            <a:endParaRPr/>
          </a:p>
        </p:txBody>
      </p:sp>
      <p:sp>
        <p:nvSpPr>
          <p:cNvPr id="849" name="Google Shape;849;p33"/>
          <p:cNvSpPr txBox="1"/>
          <p:nvPr>
            <p:ph idx="9" type="body"/>
          </p:nvPr>
        </p:nvSpPr>
        <p:spPr>
          <a:xfrm>
            <a:off x="4571787" y="47234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Technically a ‘real browser’ - just change your user agent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 txBox="1"/>
          <p:nvPr>
            <p:ph idx="14" type="body"/>
          </p:nvPr>
        </p:nvSpPr>
        <p:spPr>
          <a:xfrm>
            <a:off x="8381787" y="2894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Get around that IP rate limiting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/>
          <p:nvPr/>
        </p:nvSpPr>
        <p:spPr>
          <a:xfrm>
            <a:off x="914975" y="1933800"/>
            <a:ext cx="105519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6" name="Google Shape;856;p34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/ Resources</a:t>
            </a:r>
            <a:endParaRPr/>
          </a:p>
        </p:txBody>
      </p:sp>
      <p:sp>
        <p:nvSpPr>
          <p:cNvPr id="857" name="Google Shape;857;p34"/>
          <p:cNvSpPr txBox="1"/>
          <p:nvPr>
            <p:ph idx="4" type="body"/>
          </p:nvPr>
        </p:nvSpPr>
        <p:spPr>
          <a:xfrm>
            <a:off x="6464146" y="28914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https://dev.to/dmitryzub/how-to-reduce-chance-being-blocked-while-web-scraping-search-engines-1o46#add_headers</a:t>
            </a:r>
            <a:endParaRPr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/>
              <a:t>https://www.zenrows.com/blog/stealth-web-scraping-in-python-avoid-blocking-like-a-ninja#ip-rate-limit</a:t>
            </a:r>
            <a:endParaRPr u="sng"/>
          </a:p>
        </p:txBody>
      </p:sp>
      <p:sp>
        <p:nvSpPr>
          <p:cNvPr id="858" name="Google Shape;858;p34"/>
          <p:cNvSpPr txBox="1"/>
          <p:nvPr>
            <p:ph idx="3" type="body"/>
          </p:nvPr>
        </p:nvSpPr>
        <p:spPr>
          <a:xfrm>
            <a:off x="873350" y="29032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https://towardsdatascience.com/web-scraping-basics-82f8b5acd45c</a:t>
            </a:r>
            <a:endParaRPr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https://www.scrapehero.com/how-to-prevent-getting-blacklisted-while-scraping/</a:t>
            </a:r>
            <a:endParaRPr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https://www.geeksforgeeks.org/web-scraping-without-getting-blocked/</a:t>
            </a:r>
            <a:endParaRPr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u="sng"/>
              <a:t>https://www.parsehub.com/blog/what-is-web-scraping/</a:t>
            </a:r>
            <a:endParaRPr/>
          </a:p>
        </p:txBody>
      </p:sp>
      <p:sp>
        <p:nvSpPr>
          <p:cNvPr id="859" name="Google Shape;859;p34"/>
          <p:cNvSpPr txBox="1"/>
          <p:nvPr/>
        </p:nvSpPr>
        <p:spPr>
          <a:xfrm>
            <a:off x="1266300" y="2013000"/>
            <a:ext cx="482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https://github.com/kahuku/SEO_Scraping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3"/>
          <p:cNvSpPr txBox="1"/>
          <p:nvPr>
            <p:ph idx="1" type="subTitle"/>
          </p:nvPr>
        </p:nvSpPr>
        <p:spPr>
          <a:xfrm>
            <a:off x="1464075" y="4415575"/>
            <a:ext cx="4086300" cy="441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Drew Wilson</a:t>
            </a:r>
            <a:endParaRPr sz="2400"/>
          </a:p>
        </p:txBody>
      </p:sp>
      <p:sp>
        <p:nvSpPr>
          <p:cNvPr id="751" name="Google Shape;751;p23"/>
          <p:cNvSpPr/>
          <p:nvPr/>
        </p:nvSpPr>
        <p:spPr>
          <a:xfrm>
            <a:off x="1407563" y="2194500"/>
            <a:ext cx="9046234" cy="8261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Web Scraping for SEO</a:t>
            </a:r>
          </a:p>
        </p:txBody>
      </p:sp>
      <p:sp>
        <p:nvSpPr>
          <p:cNvPr id="752" name="Google Shape;752;p23"/>
          <p:cNvSpPr/>
          <p:nvPr/>
        </p:nvSpPr>
        <p:spPr>
          <a:xfrm>
            <a:off x="1152174" y="3328550"/>
            <a:ext cx="9887641" cy="5114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AKA How not to get blocked by Google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Crawling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8" name="Google Shape;758;p24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Scraping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9" name="Google Shape;759;p24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Crawling vs Scraping</a:t>
            </a:r>
            <a:endParaRPr/>
          </a:p>
        </p:txBody>
      </p:sp>
      <p:sp>
        <p:nvSpPr>
          <p:cNvPr id="760" name="Google Shape;760;p24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About finding pages on the world wide web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Google’s crawlers (spiders) traverse the internet to index sites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Goal is to learn what sites are about so that information can be retrieved when needed</a:t>
            </a:r>
            <a:endParaRPr/>
          </a:p>
        </p:txBody>
      </p:sp>
      <p:sp>
        <p:nvSpPr>
          <p:cNvPr id="761" name="Google Shape;761;p24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About extracting data from webpages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Goal is to parse important information from a specific 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5"/>
          <p:cNvSpPr txBox="1"/>
          <p:nvPr>
            <p:ph type="title"/>
          </p:nvPr>
        </p:nvSpPr>
        <p:spPr>
          <a:xfrm>
            <a:off x="1263900" y="1202863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web scraping legal?</a:t>
            </a:r>
            <a:endParaRPr/>
          </a:p>
        </p:txBody>
      </p:sp>
      <p:sp>
        <p:nvSpPr>
          <p:cNvPr id="767" name="Google Shape;767;p25"/>
          <p:cNvSpPr txBox="1"/>
          <p:nvPr>
            <p:ph idx="2" type="body"/>
          </p:nvPr>
        </p:nvSpPr>
        <p:spPr>
          <a:xfrm>
            <a:off x="1263900" y="2571538"/>
            <a:ext cx="8236800" cy="198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YES! (kinda)</a:t>
            </a:r>
            <a:endParaRPr sz="36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3600"/>
              <a:t>Just follow scraping </a:t>
            </a:r>
            <a:r>
              <a:rPr lang="en" sz="3600"/>
              <a:t>etiquette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6"/>
          <p:cNvSpPr/>
          <p:nvPr/>
        </p:nvSpPr>
        <p:spPr>
          <a:xfrm>
            <a:off x="4512987" y="2225550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>
            <a:off x="2245500" y="44408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>
            <a:off x="8381775" y="22407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>
            <a:off x="6943475" y="44736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>
            <a:off x="640675" y="2240725"/>
            <a:ext cx="32505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etiquette</a:t>
            </a:r>
            <a:endParaRPr/>
          </a:p>
        </p:txBody>
      </p:sp>
      <p:sp>
        <p:nvSpPr>
          <p:cNvPr id="778" name="Google Shape;778;p26"/>
          <p:cNvSpPr txBox="1"/>
          <p:nvPr>
            <p:ph idx="1" type="subTitle"/>
          </p:nvPr>
        </p:nvSpPr>
        <p:spPr>
          <a:xfrm>
            <a:off x="644200" y="22398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Respect the robots</a:t>
            </a:r>
            <a:endParaRPr/>
          </a:p>
        </p:txBody>
      </p:sp>
      <p:sp>
        <p:nvSpPr>
          <p:cNvPr id="779" name="Google Shape;779;p26"/>
          <p:cNvSpPr txBox="1"/>
          <p:nvPr>
            <p:ph idx="2" type="subTitle"/>
          </p:nvPr>
        </p:nvSpPr>
        <p:spPr>
          <a:xfrm>
            <a:off x="2325225" y="44736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Terms &amp; Conditions</a:t>
            </a:r>
            <a:endParaRPr/>
          </a:p>
        </p:txBody>
      </p:sp>
      <p:sp>
        <p:nvSpPr>
          <p:cNvPr id="780" name="Google Shape;780;p26"/>
          <p:cNvSpPr txBox="1"/>
          <p:nvPr>
            <p:ph idx="13" type="body"/>
          </p:nvPr>
        </p:nvSpPr>
        <p:spPr>
          <a:xfrm>
            <a:off x="720400" y="2894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Obey the rules set in the robots.txt file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 txBox="1"/>
          <p:nvPr>
            <p:ph idx="3" type="subTitle"/>
          </p:nvPr>
        </p:nvSpPr>
        <p:spPr>
          <a:xfrm>
            <a:off x="8381787" y="22491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Careful with copyrights</a:t>
            </a:r>
            <a:endParaRPr/>
          </a:p>
        </p:txBody>
      </p:sp>
      <p:sp>
        <p:nvSpPr>
          <p:cNvPr id="782" name="Google Shape;782;p26"/>
          <p:cNvSpPr txBox="1"/>
          <p:nvPr>
            <p:ph idx="15" type="body"/>
          </p:nvPr>
        </p:nvSpPr>
        <p:spPr>
          <a:xfrm>
            <a:off x="2325225" y="50243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As a scraper, you are a user, and you agree to the terms and conditions of the site</a:t>
            </a:r>
            <a:endParaRPr/>
          </a:p>
        </p:txBody>
      </p:sp>
      <p:sp>
        <p:nvSpPr>
          <p:cNvPr id="783" name="Google Shape;783;p26"/>
          <p:cNvSpPr txBox="1"/>
          <p:nvPr>
            <p:ph idx="4" type="subTitle"/>
          </p:nvPr>
        </p:nvSpPr>
        <p:spPr>
          <a:xfrm>
            <a:off x="6927837" y="44900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Slow your horses</a:t>
            </a:r>
            <a:endParaRPr/>
          </a:p>
        </p:txBody>
      </p:sp>
      <p:sp>
        <p:nvSpPr>
          <p:cNvPr id="784" name="Google Shape;784;p26"/>
          <p:cNvSpPr txBox="1"/>
          <p:nvPr>
            <p:ph idx="5" type="subTitle"/>
          </p:nvPr>
        </p:nvSpPr>
        <p:spPr>
          <a:xfrm>
            <a:off x="4470762" y="225497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Login </a:t>
            </a:r>
            <a:r>
              <a:rPr lang="en"/>
              <a:t>protected</a:t>
            </a:r>
            <a:r>
              <a:rPr lang="en"/>
              <a:t> data</a:t>
            </a:r>
            <a:endParaRPr/>
          </a:p>
        </p:txBody>
      </p:sp>
      <p:sp>
        <p:nvSpPr>
          <p:cNvPr id="785" name="Google Shape;785;p26"/>
          <p:cNvSpPr txBox="1"/>
          <p:nvPr>
            <p:ph idx="7" type="body"/>
          </p:nvPr>
        </p:nvSpPr>
        <p:spPr>
          <a:xfrm>
            <a:off x="7004037" y="51275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Make it clear you aren’t DOSing anyone, don’t slam the servers </a:t>
            </a:r>
            <a:r>
              <a:rPr lang="en"/>
              <a:t>with</a:t>
            </a:r>
            <a:r>
              <a:rPr lang="en"/>
              <a:t> excessive requests</a:t>
            </a:r>
            <a:endParaRPr/>
          </a:p>
        </p:txBody>
      </p:sp>
      <p:sp>
        <p:nvSpPr>
          <p:cNvPr id="786" name="Google Shape;786;p26"/>
          <p:cNvSpPr txBox="1"/>
          <p:nvPr>
            <p:ph idx="9" type="body"/>
          </p:nvPr>
        </p:nvSpPr>
        <p:spPr>
          <a:xfrm>
            <a:off x="4470750" y="2897450"/>
            <a:ext cx="3250500" cy="12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have to bypass any login pages, you probably shouldn’t be accessing that data with a bot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 txBox="1"/>
          <p:nvPr>
            <p:ph idx="14" type="body"/>
          </p:nvPr>
        </p:nvSpPr>
        <p:spPr>
          <a:xfrm>
            <a:off x="8381787" y="2894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Be sure not to scrape anything protected by copyright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7"/>
          <p:cNvSpPr txBox="1"/>
          <p:nvPr>
            <p:ph type="title"/>
          </p:nvPr>
        </p:nvSpPr>
        <p:spPr>
          <a:xfrm>
            <a:off x="548250" y="1848600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don’t be a burden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8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800"/>
              <a:t>Short answer- Python!</a:t>
            </a:r>
            <a:endParaRPr sz="2800"/>
          </a:p>
        </p:txBody>
      </p:sp>
      <p:sp>
        <p:nvSpPr>
          <p:cNvPr id="798" name="Google Shape;798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scrape a website</a:t>
            </a:r>
            <a:endParaRPr/>
          </a:p>
        </p:txBody>
      </p:sp>
      <p:sp>
        <p:nvSpPr>
          <p:cNvPr id="799" name="Google Shape;799;p28"/>
          <p:cNvSpPr txBox="1"/>
          <p:nvPr>
            <p:ph idx="3" type="body"/>
          </p:nvPr>
        </p:nvSpPr>
        <p:spPr>
          <a:xfrm>
            <a:off x="1235725" y="3199725"/>
            <a:ext cx="3522900" cy="161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Inspect element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Get the 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Extract your data</a:t>
            </a:r>
            <a:endParaRPr sz="2400"/>
          </a:p>
        </p:txBody>
      </p:sp>
      <p:pic>
        <p:nvPicPr>
          <p:cNvPr id="800" name="Google Shape;8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625" y="2531675"/>
            <a:ext cx="7128576" cy="30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9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Inspect element</a:t>
            </a:r>
            <a:endParaRPr/>
          </a:p>
        </p:txBody>
      </p:sp>
      <p:pic>
        <p:nvPicPr>
          <p:cNvPr id="806" name="Google Shape;8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0" y="1865176"/>
            <a:ext cx="11244175" cy="4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Get the HTML</a:t>
            </a:r>
            <a:endParaRPr/>
          </a:p>
        </p:txBody>
      </p:sp>
      <p:sp>
        <p:nvSpPr>
          <p:cNvPr id="812" name="Google Shape;812;p30"/>
          <p:cNvSpPr txBox="1"/>
          <p:nvPr>
            <p:ph idx="4" type="body"/>
          </p:nvPr>
        </p:nvSpPr>
        <p:spPr>
          <a:xfrm>
            <a:off x="2911500" y="2128663"/>
            <a:ext cx="6369000" cy="245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Install and import the requests library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Specify url and headers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Make a GET request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Get the response text</a:t>
            </a:r>
            <a:endParaRPr sz="2500"/>
          </a:p>
        </p:txBody>
      </p:sp>
      <p:pic>
        <p:nvPicPr>
          <p:cNvPr id="813" name="Google Shape;8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37" y="5281550"/>
            <a:ext cx="9791225" cy="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