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64" r:id="rId5"/>
    <p:sldId id="259" r:id="rId6"/>
    <p:sldId id="266" r:id="rId7"/>
    <p:sldId id="260" r:id="rId8"/>
    <p:sldId id="265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6" d="100"/>
          <a:sy n="76" d="100"/>
        </p:scale>
        <p:origin x="26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CDFA-B4BF-448C-A8CF-4E2D5F9076F8}" type="datetimeFigureOut">
              <a:rPr lang="en-UG" smtClean="0"/>
              <a:t>17/02/2025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AB287EF7-437A-495C-80C3-283E5AB40FC8}" type="slidenum">
              <a:rPr lang="en-UG" smtClean="0"/>
              <a:t>‹#›</a:t>
            </a:fld>
            <a:endParaRPr lang="en-U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9401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CDFA-B4BF-448C-A8CF-4E2D5F9076F8}" type="datetimeFigureOut">
              <a:rPr lang="en-UG" smtClean="0"/>
              <a:t>17/02/2025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7EF7-437A-495C-80C3-283E5AB40FC8}" type="slidenum">
              <a:rPr lang="en-UG" smtClean="0"/>
              <a:t>‹#›</a:t>
            </a:fld>
            <a:endParaRPr lang="en-U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63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CDFA-B4BF-448C-A8CF-4E2D5F9076F8}" type="datetimeFigureOut">
              <a:rPr lang="en-UG" smtClean="0"/>
              <a:t>17/02/2025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7EF7-437A-495C-80C3-283E5AB40FC8}" type="slidenum">
              <a:rPr lang="en-UG" smtClean="0"/>
              <a:t>‹#›</a:t>
            </a:fld>
            <a:endParaRPr lang="en-U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94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CDFA-B4BF-448C-A8CF-4E2D5F9076F8}" type="datetimeFigureOut">
              <a:rPr lang="en-UG" smtClean="0"/>
              <a:t>17/02/2025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7EF7-437A-495C-80C3-283E5AB40FC8}" type="slidenum">
              <a:rPr lang="en-UG" smtClean="0"/>
              <a:t>‹#›</a:t>
            </a:fld>
            <a:endParaRPr lang="en-U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5694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CDFA-B4BF-448C-A8CF-4E2D5F9076F8}" type="datetimeFigureOut">
              <a:rPr lang="en-UG" smtClean="0"/>
              <a:t>17/02/2025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7EF7-437A-495C-80C3-283E5AB40FC8}" type="slidenum">
              <a:rPr lang="en-UG" smtClean="0"/>
              <a:t>‹#›</a:t>
            </a:fld>
            <a:endParaRPr lang="en-U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49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CDFA-B4BF-448C-A8CF-4E2D5F9076F8}" type="datetimeFigureOut">
              <a:rPr lang="en-UG" smtClean="0"/>
              <a:t>17/02/2025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7EF7-437A-495C-80C3-283E5AB40FC8}" type="slidenum">
              <a:rPr lang="en-UG" smtClean="0"/>
              <a:t>‹#›</a:t>
            </a:fld>
            <a:endParaRPr lang="en-U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582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CDFA-B4BF-448C-A8CF-4E2D5F9076F8}" type="datetimeFigureOut">
              <a:rPr lang="en-UG" smtClean="0"/>
              <a:t>17/02/2025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7EF7-437A-495C-80C3-283E5AB40FC8}" type="slidenum">
              <a:rPr lang="en-UG" smtClean="0"/>
              <a:t>‹#›</a:t>
            </a:fld>
            <a:endParaRPr lang="en-U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08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CDFA-B4BF-448C-A8CF-4E2D5F9076F8}" type="datetimeFigureOut">
              <a:rPr lang="en-UG" smtClean="0"/>
              <a:t>17/02/2025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7EF7-437A-495C-80C3-283E5AB40FC8}" type="slidenum">
              <a:rPr lang="en-UG" smtClean="0"/>
              <a:t>‹#›</a:t>
            </a:fld>
            <a:endParaRPr lang="en-U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3848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CDFA-B4BF-448C-A8CF-4E2D5F9076F8}" type="datetimeFigureOut">
              <a:rPr lang="en-UG" smtClean="0"/>
              <a:t>17/02/2025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7EF7-437A-495C-80C3-283E5AB40FC8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32476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DCDFA-B4BF-448C-A8CF-4E2D5F9076F8}" type="datetimeFigureOut">
              <a:rPr lang="en-UG" smtClean="0"/>
              <a:t>17/02/2025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7EF7-437A-495C-80C3-283E5AB40FC8}" type="slidenum">
              <a:rPr lang="en-UG" smtClean="0"/>
              <a:t>‹#›</a:t>
            </a:fld>
            <a:endParaRPr lang="en-U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84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ACDCDFA-B4BF-448C-A8CF-4E2D5F9076F8}" type="datetimeFigureOut">
              <a:rPr lang="en-UG" smtClean="0"/>
              <a:t>17/02/2025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87EF7-437A-495C-80C3-283E5AB40FC8}" type="slidenum">
              <a:rPr lang="en-UG" smtClean="0"/>
              <a:t>‹#›</a:t>
            </a:fld>
            <a:endParaRPr lang="en-U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7019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DCDFA-B4BF-448C-A8CF-4E2D5F9076F8}" type="datetimeFigureOut">
              <a:rPr lang="en-UG" smtClean="0"/>
              <a:t>17/02/2025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AB287EF7-437A-495C-80C3-283E5AB40FC8}" type="slidenum">
              <a:rPr lang="en-UG" smtClean="0"/>
              <a:t>‹#›</a:t>
            </a:fld>
            <a:endParaRPr lang="en-U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258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CF2EA-3232-4212-98BC-F2D6160C6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4301" y="964734"/>
            <a:ext cx="9244581" cy="2650922"/>
          </a:xfrm>
        </p:spPr>
        <p:txBody>
          <a:bodyPr>
            <a:noAutofit/>
          </a:bodyPr>
          <a:lstStyle/>
          <a:p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      </a:t>
            </a: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RESTful API Design Principles and Implementation</a:t>
            </a:r>
            <a:br>
              <a:rPr lang="en-US" sz="4400" dirty="0"/>
            </a:br>
            <a:br>
              <a:rPr lang="en-US" sz="4400" b="1" dirty="0"/>
            </a:br>
            <a:endParaRPr lang="en-UG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020F0-6BD0-4BD0-8E1F-D5347F94E9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Presented by:</a:t>
            </a:r>
            <a:r>
              <a:rPr lang="en-US" dirty="0"/>
              <a:t> </a:t>
            </a:r>
          </a:p>
          <a:p>
            <a:r>
              <a:rPr lang="en-US" dirty="0"/>
              <a:t>Group4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173408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A511-E844-4564-812C-3C0354D8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API Security Considerations</a:t>
            </a:r>
            <a:br>
              <a:rPr lang="en-US" b="1" dirty="0"/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1C48-4A69-4FA1-AF85-AF63430B58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3908" y="2015733"/>
            <a:ext cx="9460946" cy="2136818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Authentication</a:t>
            </a:r>
            <a:r>
              <a:rPr lang="en-US" dirty="0"/>
              <a:t> - Use OAuth 2.0, API keys, or JWT.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Authorization</a:t>
            </a:r>
            <a:r>
              <a:rPr lang="en-US" dirty="0"/>
              <a:t> - Role-based access control (RBAC).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Data Validation</a:t>
            </a:r>
            <a:r>
              <a:rPr lang="en-US" dirty="0"/>
              <a:t> - Prevent SQL Injection &amp; XSS attacks.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HTTPS</a:t>
            </a:r>
            <a:r>
              <a:rPr lang="en-US" dirty="0"/>
              <a:t> - Encrypt API traffic for security.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57337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80CF-D331-4F2B-9980-92248D0B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resful</a:t>
            </a:r>
            <a:r>
              <a:rPr lang="en-US" dirty="0"/>
              <a:t> </a:t>
            </a:r>
            <a:r>
              <a:rPr lang="en-US" dirty="0" err="1"/>
              <a:t>api</a:t>
            </a:r>
            <a:r>
              <a:rPr lang="en-US" dirty="0"/>
              <a:t> for a simple application</a:t>
            </a: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63D5-4990-4883-B61C-360BF0D33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1020" y="2015732"/>
            <a:ext cx="9393834" cy="568077"/>
          </a:xfrm>
        </p:spPr>
        <p:txBody>
          <a:bodyPr/>
          <a:lstStyle/>
          <a:p>
            <a:r>
              <a:rPr lang="en-US" dirty="0"/>
              <a:t>Available in code.</a:t>
            </a:r>
          </a:p>
        </p:txBody>
      </p:sp>
    </p:spTree>
    <p:extLst>
      <p:ext uri="{BB962C8B-B14F-4D97-AF65-F5344CB8AC3E}">
        <p14:creationId xmlns:p14="http://schemas.microsoft.com/office/powerpoint/2010/main" val="1381239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B0974-C2F0-4850-8F4A-2B1C7E8B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a RESTful API?</a:t>
            </a:r>
            <a:br>
              <a:rPr lang="en-US" b="1" dirty="0"/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7D836-3979-4460-8201-6EB127C64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017" y="2015733"/>
            <a:ext cx="9695837" cy="204454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REST (Representational State Transfer) is an architectural style for designing networked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Uses HTTP requests to perform CRUD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Stateless, client-server architecture with a uniform interface.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91271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693EA-2847-4C93-8494-43D17691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Principles of RESTful API Design</a:t>
            </a:r>
            <a:br>
              <a:rPr lang="en-US" b="1" dirty="0"/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66EC3-EA38-4E14-8D8F-FD1B56EA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9075" y="2015732"/>
            <a:ext cx="9435779" cy="2631769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b="1" dirty="0"/>
              <a:t>Client-Server Architecture</a:t>
            </a:r>
            <a:r>
              <a:rPr lang="en-US" dirty="0"/>
              <a:t> - Separation of frontend and backend.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Statelessness</a:t>
            </a:r>
            <a:r>
              <a:rPr lang="en-US" dirty="0"/>
              <a:t> - Each request must contain all necessary information.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Uniform Interface</a:t>
            </a:r>
            <a:r>
              <a:rPr lang="en-US" dirty="0"/>
              <a:t> - Consistent interaction with resources.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Cacheability</a:t>
            </a:r>
            <a:r>
              <a:rPr lang="en-US" dirty="0"/>
              <a:t> - Improve performance by caching responses.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Layered System</a:t>
            </a:r>
            <a:r>
              <a:rPr lang="en-US" dirty="0"/>
              <a:t> - APIs can be extended with additional layers.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82931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ightbox">
            <a:extLst>
              <a:ext uri="{FF2B5EF4-FFF2-40B4-BE49-F238E27FC236}">
                <a16:creationId xmlns:a16="http://schemas.microsoft.com/office/drawing/2014/main" id="{1BD644D4-99E9-4491-8498-3BB0DC683BC5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5519" y="822121"/>
            <a:ext cx="7376236" cy="41106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8440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3FEB3-241A-48DE-B0B0-1995A262F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Methods in REST APIs</a:t>
            </a:r>
            <a:br>
              <a:rPr lang="en-US" b="1" dirty="0"/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5C9D-EFD8-4D5E-8128-95EFACDE1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354" y="2015732"/>
            <a:ext cx="9343500" cy="246398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GET</a:t>
            </a:r>
            <a:r>
              <a:rPr lang="en-US" dirty="0"/>
              <a:t> - Retrieve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POST</a:t>
            </a:r>
            <a:r>
              <a:rPr lang="en-US" dirty="0"/>
              <a:t> - Create a new resource.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PUT</a:t>
            </a:r>
            <a:r>
              <a:rPr lang="en-US" dirty="0"/>
              <a:t> - Update an existing resource.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DELETE</a:t>
            </a:r>
            <a:r>
              <a:rPr lang="en-US" dirty="0"/>
              <a:t> - Remove a resource.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PATCH</a:t>
            </a:r>
            <a:r>
              <a:rPr lang="en-US" dirty="0"/>
              <a:t> - Partially update a resource.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194179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1472E0-826C-4AD8-B0C2-D526F29BCAE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790" y="713063"/>
            <a:ext cx="10226181" cy="4286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71220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735D-5714-43C3-A390-7D8A490E8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Designing Resource URIs</a:t>
            </a:r>
            <a:br>
              <a:rPr lang="en-US" b="1" dirty="0"/>
            </a:br>
            <a:endParaRPr lang="en-U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BC436B-2AF0-434A-B5EB-369B659AA92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79040" y="1808819"/>
            <a:ext cx="9603275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G" altLang="en-U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G" altLang="en-U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G" altLang="en-UG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nouns</a:t>
            </a:r>
            <a:r>
              <a:rPr kumimoji="0" lang="en-UG" altLang="en-U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G" altLang="en-U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/users</a:t>
            </a:r>
            <a:r>
              <a:rPr kumimoji="0" lang="en-UG" altLang="en-U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instead of </a:t>
            </a:r>
            <a:r>
              <a:rPr kumimoji="0" lang="en-UG" altLang="en-U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G" altLang="en-UG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getUsers</a:t>
            </a:r>
            <a:r>
              <a:rPr kumimoji="0" lang="en-UG" altLang="en-U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G" altLang="en-U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G" altLang="en-U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URLs </a:t>
            </a:r>
            <a:r>
              <a:rPr kumimoji="0" lang="en-UG" altLang="en-UG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and hierarchical</a:t>
            </a:r>
            <a:r>
              <a:rPr kumimoji="0" lang="en-UG" altLang="en-U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G" altLang="en-U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/users/{id}/orders</a:t>
            </a:r>
            <a:r>
              <a:rPr kumimoji="0" lang="en-UG" altLang="en-U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G" altLang="en-U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G" altLang="en-UG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unnecessary nesting.</a:t>
            </a:r>
            <a:endParaRPr kumimoji="0" lang="en-US" altLang="en-U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G" altLang="en-UG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G" altLang="en-U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455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4B46F4D-04EF-4AB3-AA7B-7F72332A7D9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45" y="419449"/>
            <a:ext cx="9135611" cy="18455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6D052C4-DFF2-4FB8-9305-E59ACC6CB7B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348" y="2820035"/>
            <a:ext cx="8984607" cy="2372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6602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DF765-A559-4DD4-8B61-20147E4A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HTTP Status Codes</a:t>
            </a:r>
            <a:br>
              <a:rPr lang="en-US" b="1" dirty="0"/>
            </a:br>
            <a:endParaRPr lang="en-U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0D7EA-65DF-4070-8457-C621984C72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200 OK</a:t>
            </a:r>
            <a:r>
              <a:rPr lang="en-US" dirty="0"/>
              <a:t> - Successful request.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201 Created</a:t>
            </a:r>
            <a:r>
              <a:rPr lang="en-US" dirty="0"/>
              <a:t> - Resource created successfully.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204 No Content</a:t>
            </a:r>
            <a:r>
              <a:rPr lang="en-US" dirty="0"/>
              <a:t> - Resource deleted.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400 Bad Request</a:t>
            </a:r>
            <a:r>
              <a:rPr lang="en-US" dirty="0"/>
              <a:t> - Invalid input.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401 Unauthorized</a:t>
            </a:r>
            <a:r>
              <a:rPr lang="en-US" dirty="0"/>
              <a:t> - Authentication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404 Not Found</a:t>
            </a:r>
            <a:r>
              <a:rPr lang="en-US" dirty="0"/>
              <a:t> - Resource does not exist.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500 Internal Server Error</a:t>
            </a:r>
            <a:r>
              <a:rPr lang="en-US" dirty="0"/>
              <a:t> - Server-side issue.</a:t>
            </a: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74951855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</TotalTime>
  <Words>303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Unicode MS</vt:lpstr>
      <vt:lpstr>Gill Sans MT</vt:lpstr>
      <vt:lpstr>Gallery</vt:lpstr>
      <vt:lpstr>                    RESTful API Design Principles and Implementation  </vt:lpstr>
      <vt:lpstr>What is a RESTful API? </vt:lpstr>
      <vt:lpstr>Core Principles of RESTful API Design </vt:lpstr>
      <vt:lpstr>PowerPoint Presentation</vt:lpstr>
      <vt:lpstr>HTTP Methods in REST APIs </vt:lpstr>
      <vt:lpstr>PowerPoint Presentation</vt:lpstr>
      <vt:lpstr>Designing Resource URIs </vt:lpstr>
      <vt:lpstr>PowerPoint Presentation</vt:lpstr>
      <vt:lpstr>HTTP Status Codes </vt:lpstr>
      <vt:lpstr>API Security Considerations </vt:lpstr>
      <vt:lpstr>A resful api for a simple application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RESTful API Design - Presentation Slides</dc:title>
  <dc:creator>Grace Wanja</dc:creator>
  <cp:lastModifiedBy>Grace Wanja</cp:lastModifiedBy>
  <cp:revision>2</cp:revision>
  <dcterms:created xsi:type="dcterms:W3CDTF">2025-02-17T12:20:08Z</dcterms:created>
  <dcterms:modified xsi:type="dcterms:W3CDTF">2025-02-17T12:41:20Z</dcterms:modified>
</cp:coreProperties>
</file>