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DF1-AFF6-4B8C-9E0B-0211FD39D64F}" type="datetimeFigureOut">
              <a:rPr lang="en-UG" smtClean="0"/>
              <a:t>24/02/2025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E024BC9-C518-4833-904F-61EBFBA8728F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6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DF1-AFF6-4B8C-9E0B-0211FD39D64F}" type="datetimeFigureOut">
              <a:rPr lang="en-UG" smtClean="0"/>
              <a:t>24/02/2025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BC9-C518-4833-904F-61EBFBA8728F}" type="slidenum">
              <a:rPr lang="en-UG" smtClean="0"/>
              <a:t>‹#›</a:t>
            </a:fld>
            <a:endParaRPr lang="en-U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37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DF1-AFF6-4B8C-9E0B-0211FD39D64F}" type="datetimeFigureOut">
              <a:rPr lang="en-UG" smtClean="0"/>
              <a:t>24/02/2025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BC9-C518-4833-904F-61EBFBA8728F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85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DF1-AFF6-4B8C-9E0B-0211FD39D64F}" type="datetimeFigureOut">
              <a:rPr lang="en-UG" smtClean="0"/>
              <a:t>24/02/2025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BC9-C518-4833-904F-61EBFBA8728F}" type="slidenum">
              <a:rPr lang="en-UG" smtClean="0"/>
              <a:t>‹#›</a:t>
            </a:fld>
            <a:endParaRPr lang="en-U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22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DF1-AFF6-4B8C-9E0B-0211FD39D64F}" type="datetimeFigureOut">
              <a:rPr lang="en-UG" smtClean="0"/>
              <a:t>24/02/2025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BC9-C518-4833-904F-61EBFBA8728F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0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DF1-AFF6-4B8C-9E0B-0211FD39D64F}" type="datetimeFigureOut">
              <a:rPr lang="en-UG" smtClean="0"/>
              <a:t>24/02/2025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BC9-C518-4833-904F-61EBFBA8728F}" type="slidenum">
              <a:rPr lang="en-UG" smtClean="0"/>
              <a:t>‹#›</a:t>
            </a:fld>
            <a:endParaRPr lang="en-U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9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DF1-AFF6-4B8C-9E0B-0211FD39D64F}" type="datetimeFigureOut">
              <a:rPr lang="en-UG" smtClean="0"/>
              <a:t>24/02/2025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BC9-C518-4833-904F-61EBFBA8728F}" type="slidenum">
              <a:rPr lang="en-UG" smtClean="0"/>
              <a:t>‹#›</a:t>
            </a:fld>
            <a:endParaRPr lang="en-U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6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DF1-AFF6-4B8C-9E0B-0211FD39D64F}" type="datetimeFigureOut">
              <a:rPr lang="en-UG" smtClean="0"/>
              <a:t>24/02/2025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BC9-C518-4833-904F-61EBFBA8728F}" type="slidenum">
              <a:rPr lang="en-UG" smtClean="0"/>
              <a:t>‹#›</a:t>
            </a:fld>
            <a:endParaRPr lang="en-U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7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DF1-AFF6-4B8C-9E0B-0211FD39D64F}" type="datetimeFigureOut">
              <a:rPr lang="en-UG" smtClean="0"/>
              <a:t>24/02/2025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BC9-C518-4833-904F-61EBFBA8728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1973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DF1-AFF6-4B8C-9E0B-0211FD39D64F}" type="datetimeFigureOut">
              <a:rPr lang="en-UG" smtClean="0"/>
              <a:t>24/02/2025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BC9-C518-4833-904F-61EBFBA8728F}" type="slidenum">
              <a:rPr lang="en-UG" smtClean="0"/>
              <a:t>‹#›</a:t>
            </a:fld>
            <a:endParaRPr lang="en-U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6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9846DF1-AFF6-4B8C-9E0B-0211FD39D64F}" type="datetimeFigureOut">
              <a:rPr lang="en-UG" smtClean="0"/>
              <a:t>24/02/2025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BC9-C518-4833-904F-61EBFBA8728F}" type="slidenum">
              <a:rPr lang="en-UG" smtClean="0"/>
              <a:t>‹#›</a:t>
            </a:fld>
            <a:endParaRPr lang="en-U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09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6DF1-AFF6-4B8C-9E0B-0211FD39D64F}" type="datetimeFigureOut">
              <a:rPr lang="en-UG" smtClean="0"/>
              <a:t>24/02/2025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E024BC9-C518-4833-904F-61EBFBA8728F}" type="slidenum">
              <a:rPr lang="en-UG" smtClean="0"/>
              <a:t>‹#›</a:t>
            </a:fld>
            <a:endParaRPr lang="en-U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BFED-8A58-4974-92FB-A07346239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Title: Health and Wholeness: Understanding STDs</a:t>
            </a:r>
            <a:br>
              <a:rPr lang="en-US" sz="4400" dirty="0"/>
            </a:br>
            <a:endParaRPr lang="en-UG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32874-F43C-4D5B-A965-30130274C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ONE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03860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E21C-A813-411C-BCAC-4488ED90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STDs?</a:t>
            </a:r>
            <a:br>
              <a:rPr lang="en-US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4D6E-061B-4B39-8694-BCE57B75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470" y="2015732"/>
            <a:ext cx="9492384" cy="18194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STDs (Sexually Transmitted Diseases) are infections spread through sexual contact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caused by bacteria, viruses, or parasites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Affects individuals of all ages and backgrounds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34279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5A6-D8D6-4E0A-9359-23390182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Types of STDs</a:t>
            </a:r>
            <a:br>
              <a:rPr lang="en-US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5F2F-9CC8-4C86-8D59-1CADC854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927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Bacterial STDs: Chlamydia, Gonorrhea, Syphilis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Viral STDs: HIV/AIDS, Herpes, HPV, Hepatitis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Parasitic STDs: Trichomoniasis, Pubic Lice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69636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8C65-0103-4A86-9817-E239A888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Symptoms of STDs</a:t>
            </a:r>
            <a:br>
              <a:rPr lang="en-US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D7F0-2AB9-432E-A9CF-CEA98A26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515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STDs have mild or no symptoms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symptoms: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Unusual discharge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Pain during urination or intercourse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Sores, rashes, or blisters in genital areas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Flu-like symptoms (for some viral STDs)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83954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8B5B-2CA1-4F7C-BEF1-81CB92E5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Transmission and Risk Factors</a:t>
            </a:r>
            <a:br>
              <a:rPr lang="en-US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8BD3B-2455-4E9A-8920-F13AC9F6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3609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Unprotected sexual contact (vaginal, oral, anal)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Sharing needles or syringes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Mother-to-child transmission during childbirth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Multiple sexual partners, lack of regular testing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54245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9024-D470-4A99-8D55-5FACE03A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Prevention of STDs</a:t>
            </a:r>
            <a:br>
              <a:rPr lang="en-US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2388-6B89-418F-8709-99959D3D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449" y="2015733"/>
            <a:ext cx="9563405" cy="26184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Abstinence or mutual monogamy with an uninfected partner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Consistent and correct use of condoms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screening and early treatment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Vaccination for preventable STDs (HPV, Hepatitis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Avoiding risky behaviors (drug use, sharing needles)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76017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BE72-AB03-4A30-B355-007D3916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Diagnosis and Treatment</a:t>
            </a:r>
            <a:br>
              <a:rPr lang="en-US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6BF7-D01D-4612-AF76-4D5A26E4F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1656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Importance of early testing and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Bacterial STDs: Treatable with antibiotics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Viral STDs: Manageable with antiviral medications, no cure for some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Parasitic STDs: Treatable with prescribed medications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05497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046A-0619-47DA-85B2-CF364125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Impact of STDs on Health and Well-being</a:t>
            </a:r>
            <a:br>
              <a:rPr lang="en-US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A343-50A5-43D6-95FD-E0B45116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959" y="2015733"/>
            <a:ext cx="9527895" cy="17040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Physical effects: Infertility, chronic pain, complications in pregnancy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Mental health: Stress, anxiety, social stigma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Importance of support systems and education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06828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0483-64A2-4E8B-92C8-2230F531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Call to Action</a:t>
            </a:r>
            <a:br>
              <a:rPr lang="en-US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8BD-104C-4D2B-821B-C707AEED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1922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Prioritize sexual health for overall well-being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 tested regularly and seek medical advice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Educate others to reduce stigma and misinformation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Practice safe behaviors to prevent infection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6408989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292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Title: Health and Wholeness: Understanding STDs </vt:lpstr>
      <vt:lpstr>What Are STDs? </vt:lpstr>
      <vt:lpstr>Common Types of STDs </vt:lpstr>
      <vt:lpstr>Symptoms of STDs </vt:lpstr>
      <vt:lpstr>Transmission and Risk Factors </vt:lpstr>
      <vt:lpstr>Prevention of STDs </vt:lpstr>
      <vt:lpstr>Diagnosis and Treatment </vt:lpstr>
      <vt:lpstr>Impact of STDs on Health and Well-being </vt:lpstr>
      <vt:lpstr>Conclusion and Call to Action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Health and Wholeness: Understanding STDs </dc:title>
  <dc:creator>Grace Wanja</dc:creator>
  <cp:lastModifiedBy>Grace Wanja</cp:lastModifiedBy>
  <cp:revision>1</cp:revision>
  <dcterms:created xsi:type="dcterms:W3CDTF">2025-02-23T22:44:36Z</dcterms:created>
  <dcterms:modified xsi:type="dcterms:W3CDTF">2025-02-23T23:28:13Z</dcterms:modified>
</cp:coreProperties>
</file>