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athritharun@gmail.com" initials="g" lastIdx="1" clrIdx="0">
    <p:extLst>
      <p:ext uri="{19B8F6BF-5375-455C-9EA6-DF929625EA0E}">
        <p15:presenceInfo xmlns:p15="http://schemas.microsoft.com/office/powerpoint/2012/main" userId="91a81654d8db30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8D3"/>
    <a:srgbClr val="E6E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950CE-5451-4E0A-AE7B-487CD2958A6A}" v="13" dt="2021-01-13T05:15:00.803"/>
    <p1510:client id="{F4FA8749-11D1-44D0-AF35-25D9E3E1A42D}" v="787" dt="2021-01-13T05:09:1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6B14E-F9CC-4891-BB1D-9FECCCAB6113}" type="doc">
      <dgm:prSet loTypeId="urn:microsoft.com/office/officeart/2005/8/layout/hProcess10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E3F6902-2C67-4B99-BDBD-0AAC1872B1FE}">
      <dgm:prSet phldrT="[Text]" custT="1"/>
      <dgm:spPr/>
      <dgm:t>
        <a:bodyPr/>
        <a:lstStyle/>
        <a:p>
          <a:r>
            <a:rPr lang="en-US" sz="2800">
              <a:latin typeface="Aharoni" panose="02010803020104030203" pitchFamily="2" charset="-79"/>
              <a:cs typeface="Aharoni" panose="02010803020104030203" pitchFamily="2" charset="-79"/>
            </a:rPr>
            <a:t>Selection/Process</a:t>
          </a:r>
          <a:endParaRPr lang="en-IN" sz="2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A7798FE-C6E5-46F3-B249-4FD3317196CA}" type="parTrans" cxnId="{B419E8AC-3A4E-491E-9BF7-A5E56835A131}">
      <dgm:prSet/>
      <dgm:spPr/>
      <dgm:t>
        <a:bodyPr/>
        <a:lstStyle/>
        <a:p>
          <a:endParaRPr lang="en-IN"/>
        </a:p>
      </dgm:t>
    </dgm:pt>
    <dgm:pt modelId="{A3BB1AD1-6C07-492D-861F-BE715716E11E}" type="sibTrans" cxnId="{B419E8AC-3A4E-491E-9BF7-A5E56835A131}">
      <dgm:prSet/>
      <dgm:spPr/>
      <dgm:t>
        <a:bodyPr/>
        <a:lstStyle/>
        <a:p>
          <a:endParaRPr lang="en-IN"/>
        </a:p>
      </dgm:t>
    </dgm:pt>
    <dgm:pt modelId="{D4251F0A-04C5-4896-977A-1C7F0EA2FCF0}">
      <dgm:prSet phldrT="[Text]" custT="1"/>
      <dgm:spPr/>
      <dgm:t>
        <a:bodyPr/>
        <a:lstStyle/>
        <a:p>
          <a:r>
            <a:rPr lang="en-US" sz="3100"/>
            <a:t> </a:t>
          </a:r>
          <a:r>
            <a:rPr lang="en-US" sz="2000"/>
            <a:t>Gathering of details discussing work to be done in coming days</a:t>
          </a:r>
          <a:endParaRPr lang="en-IN" sz="2000"/>
        </a:p>
      </dgm:t>
    </dgm:pt>
    <dgm:pt modelId="{85212631-761D-4625-A6D5-C4762A783DE0}" type="parTrans" cxnId="{CEF8D7E7-3D22-427F-AEB0-406C042E557C}">
      <dgm:prSet/>
      <dgm:spPr/>
      <dgm:t>
        <a:bodyPr/>
        <a:lstStyle/>
        <a:p>
          <a:endParaRPr lang="en-IN"/>
        </a:p>
      </dgm:t>
    </dgm:pt>
    <dgm:pt modelId="{F9F79191-D073-4B7B-9B96-F66CC215D9F7}" type="sibTrans" cxnId="{CEF8D7E7-3D22-427F-AEB0-406C042E557C}">
      <dgm:prSet/>
      <dgm:spPr/>
      <dgm:t>
        <a:bodyPr/>
        <a:lstStyle/>
        <a:p>
          <a:endParaRPr lang="en-IN"/>
        </a:p>
      </dgm:t>
    </dgm:pt>
    <dgm:pt modelId="{F0C6ADAE-7810-4E4B-83AC-7CFC683B2460}">
      <dgm:prSet phldrT="[Text]" custT="1"/>
      <dgm:spPr/>
      <dgm:t>
        <a:bodyPr/>
        <a:lstStyle/>
        <a:p>
          <a:r>
            <a:rPr lang="en-US" sz="2000"/>
            <a:t> Selecting modules to implement and begin work</a:t>
          </a:r>
          <a:endParaRPr lang="en-IN" sz="2000"/>
        </a:p>
      </dgm:t>
    </dgm:pt>
    <dgm:pt modelId="{E0D69408-2521-4238-8AF7-48D517A9D054}" type="parTrans" cxnId="{66731FBA-7C9D-45AF-AAB0-FFEC0446E6F4}">
      <dgm:prSet/>
      <dgm:spPr/>
      <dgm:t>
        <a:bodyPr/>
        <a:lstStyle/>
        <a:p>
          <a:endParaRPr lang="en-IN"/>
        </a:p>
      </dgm:t>
    </dgm:pt>
    <dgm:pt modelId="{AE99265F-435F-4AD8-95C0-4AFBC62BA6FE}" type="sibTrans" cxnId="{66731FBA-7C9D-45AF-AAB0-FFEC0446E6F4}">
      <dgm:prSet/>
      <dgm:spPr/>
      <dgm:t>
        <a:bodyPr/>
        <a:lstStyle/>
        <a:p>
          <a:endParaRPr lang="en-IN"/>
        </a:p>
      </dgm:t>
    </dgm:pt>
    <dgm:pt modelId="{1102A417-E1B3-4EA6-8F47-21588A6D9151}">
      <dgm:prSet phldrT="[Text]" custT="1"/>
      <dgm:spPr/>
      <dgm:t>
        <a:bodyPr/>
        <a:lstStyle/>
        <a:p>
          <a:r>
            <a:rPr lang="en-US" sz="2000" b="1" i="1" u="none">
              <a:latin typeface="Arial Black" panose="020B0A04020102020204" pitchFamily="34" charset="0"/>
              <a:cs typeface="Aharoni" panose="02010803020104030203" pitchFamily="2" charset="-79"/>
            </a:rPr>
            <a:t>Coding/problems</a:t>
          </a:r>
          <a:endParaRPr lang="en-IN" sz="2000" b="1" i="1" u="none">
            <a:latin typeface="Arial Black" panose="020B0A04020102020204" pitchFamily="34" charset="0"/>
            <a:cs typeface="Aharoni" panose="02010803020104030203" pitchFamily="2" charset="-79"/>
          </a:endParaRPr>
        </a:p>
      </dgm:t>
    </dgm:pt>
    <dgm:pt modelId="{8D01111E-1F25-4977-A359-BA1266B6EAC3}" type="parTrans" cxnId="{C4EEFF95-4FAF-427F-A3C8-11097B42641D}">
      <dgm:prSet/>
      <dgm:spPr/>
      <dgm:t>
        <a:bodyPr/>
        <a:lstStyle/>
        <a:p>
          <a:endParaRPr lang="en-IN"/>
        </a:p>
      </dgm:t>
    </dgm:pt>
    <dgm:pt modelId="{C3CFFCF2-E541-4E89-B340-63C26530BC8B}" type="sibTrans" cxnId="{C4EEFF95-4FAF-427F-A3C8-11097B42641D}">
      <dgm:prSet/>
      <dgm:spPr/>
      <dgm:t>
        <a:bodyPr/>
        <a:lstStyle/>
        <a:p>
          <a:endParaRPr lang="en-IN"/>
        </a:p>
      </dgm:t>
    </dgm:pt>
    <dgm:pt modelId="{64B43B58-F3E7-4A4C-9966-23F157D18C44}">
      <dgm:prSet phldrT="[Text]" custT="1"/>
      <dgm:spPr/>
      <dgm:t>
        <a:bodyPr/>
        <a:lstStyle/>
        <a:p>
          <a:r>
            <a:rPr lang="en-US" sz="2000"/>
            <a:t> Division of work/modules to be dealt with</a:t>
          </a:r>
          <a:endParaRPr lang="en-IN" sz="2000"/>
        </a:p>
      </dgm:t>
    </dgm:pt>
    <dgm:pt modelId="{F876AC68-652B-411B-A200-F04DD0AE3648}" type="parTrans" cxnId="{558C8D77-E506-4006-9216-694FCF11FEBC}">
      <dgm:prSet/>
      <dgm:spPr/>
      <dgm:t>
        <a:bodyPr/>
        <a:lstStyle/>
        <a:p>
          <a:endParaRPr lang="en-IN"/>
        </a:p>
      </dgm:t>
    </dgm:pt>
    <dgm:pt modelId="{48A3BEB2-97C5-49DD-ADFD-FC7E41C4A844}" type="sibTrans" cxnId="{558C8D77-E506-4006-9216-694FCF11FEBC}">
      <dgm:prSet/>
      <dgm:spPr/>
      <dgm:t>
        <a:bodyPr/>
        <a:lstStyle/>
        <a:p>
          <a:endParaRPr lang="en-IN"/>
        </a:p>
      </dgm:t>
    </dgm:pt>
    <dgm:pt modelId="{35A262ED-532A-4C55-AB7B-8C5E18F2D6A2}">
      <dgm:prSet phldrT="[Text]" custT="1"/>
      <dgm:spPr/>
      <dgm:t>
        <a:bodyPr/>
        <a:lstStyle/>
        <a:p>
          <a:r>
            <a:rPr lang="en-US" sz="2000"/>
            <a:t>Going through each every code by the end of each week and try to merge each </a:t>
          </a:r>
          <a:r>
            <a:rPr lang="en-US" sz="2000" err="1"/>
            <a:t>synatax</a:t>
          </a:r>
          <a:endParaRPr lang="en-IN" sz="2000"/>
        </a:p>
      </dgm:t>
    </dgm:pt>
    <dgm:pt modelId="{DD59FC0D-2F21-4805-B5D1-542BBED5523C}" type="parTrans" cxnId="{9DA6B307-3907-4BD5-AE63-6065A53AFCBA}">
      <dgm:prSet/>
      <dgm:spPr/>
      <dgm:t>
        <a:bodyPr/>
        <a:lstStyle/>
        <a:p>
          <a:endParaRPr lang="en-IN"/>
        </a:p>
      </dgm:t>
    </dgm:pt>
    <dgm:pt modelId="{49B25174-068B-4D01-ACAA-CDA4E8DD0A30}" type="sibTrans" cxnId="{9DA6B307-3907-4BD5-AE63-6065A53AFCBA}">
      <dgm:prSet/>
      <dgm:spPr/>
      <dgm:t>
        <a:bodyPr/>
        <a:lstStyle/>
        <a:p>
          <a:endParaRPr lang="en-IN"/>
        </a:p>
      </dgm:t>
    </dgm:pt>
    <dgm:pt modelId="{4FD23CFB-0619-4002-BC9C-A06A7EC45391}">
      <dgm:prSet phldrT="[Text]" custT="1"/>
      <dgm:spPr/>
      <dgm:t>
        <a:bodyPr/>
        <a:lstStyle/>
        <a:p>
          <a:r>
            <a:rPr lang="en-US" sz="2400" b="1" i="1" dirty="0">
              <a:latin typeface="Arial Rounded MT Bold" panose="020F0704030504030204" pitchFamily="34" charset="0"/>
            </a:rPr>
            <a:t>Final Look-up</a:t>
          </a:r>
          <a:endParaRPr lang="en-IN" sz="2400" b="1" i="1" dirty="0">
            <a:latin typeface="Arial Rounded MT Bold" panose="020F0704030504030204" pitchFamily="34" charset="0"/>
          </a:endParaRPr>
        </a:p>
      </dgm:t>
    </dgm:pt>
    <dgm:pt modelId="{F091AC85-D63F-4CD8-8CA9-E76C19F4C9A5}" type="parTrans" cxnId="{CFC8407F-3BDE-4BC6-9836-98734BDECC26}">
      <dgm:prSet/>
      <dgm:spPr/>
      <dgm:t>
        <a:bodyPr/>
        <a:lstStyle/>
        <a:p>
          <a:endParaRPr lang="en-IN"/>
        </a:p>
      </dgm:t>
    </dgm:pt>
    <dgm:pt modelId="{AA2FA454-5661-4C9D-AAE4-6902A9CB0118}" type="sibTrans" cxnId="{CFC8407F-3BDE-4BC6-9836-98734BDECC26}">
      <dgm:prSet/>
      <dgm:spPr/>
      <dgm:t>
        <a:bodyPr/>
        <a:lstStyle/>
        <a:p>
          <a:endParaRPr lang="en-IN"/>
        </a:p>
      </dgm:t>
    </dgm:pt>
    <dgm:pt modelId="{41D3F0F4-787D-436D-AD48-F390E1C01881}">
      <dgm:prSet phldrT="[Text]" custT="1"/>
      <dgm:spPr/>
      <dgm:t>
        <a:bodyPr/>
        <a:lstStyle/>
        <a:p>
          <a:r>
            <a:rPr lang="en-US" sz="2000" dirty="0"/>
            <a:t>Going through the work and making notes for further improvement to be done</a:t>
          </a:r>
          <a:endParaRPr lang="en-IN" sz="2000" dirty="0"/>
        </a:p>
      </dgm:t>
    </dgm:pt>
    <dgm:pt modelId="{C366E2B4-9A1A-4BA8-90CF-265907ADA1E5}" type="parTrans" cxnId="{ED5535E0-89AD-41C1-928D-EBC59CC6B046}">
      <dgm:prSet/>
      <dgm:spPr/>
      <dgm:t>
        <a:bodyPr/>
        <a:lstStyle/>
        <a:p>
          <a:endParaRPr lang="en-IN"/>
        </a:p>
      </dgm:t>
    </dgm:pt>
    <dgm:pt modelId="{2031BA7A-5DEB-49B8-ABDA-72DC2DF5F55C}" type="sibTrans" cxnId="{ED5535E0-89AD-41C1-928D-EBC59CC6B046}">
      <dgm:prSet/>
      <dgm:spPr/>
      <dgm:t>
        <a:bodyPr/>
        <a:lstStyle/>
        <a:p>
          <a:endParaRPr lang="en-IN"/>
        </a:p>
      </dgm:t>
    </dgm:pt>
    <dgm:pt modelId="{C8C1CC29-B94D-409F-B343-C6E2D11D2998}">
      <dgm:prSet phldrT="[Text]" custT="1"/>
      <dgm:spPr/>
      <dgm:t>
        <a:bodyPr/>
        <a:lstStyle/>
        <a:p>
          <a:r>
            <a:rPr lang="en-US" sz="2000"/>
            <a:t>Having a clear view </a:t>
          </a:r>
          <a:r>
            <a:rPr lang="en-US" sz="2000" err="1"/>
            <a:t>i.e</a:t>
          </a:r>
          <a:r>
            <a:rPr lang="en-US" sz="2000"/>
            <a:t> things to be done </a:t>
          </a:r>
          <a:endParaRPr lang="en-IN" sz="2000"/>
        </a:p>
      </dgm:t>
    </dgm:pt>
    <dgm:pt modelId="{4B41948A-8741-417F-B174-6D493E4A46A5}" type="parTrans" cxnId="{25DEB526-CE15-47EA-B209-E1B4711C4768}">
      <dgm:prSet/>
      <dgm:spPr/>
      <dgm:t>
        <a:bodyPr/>
        <a:lstStyle/>
        <a:p>
          <a:endParaRPr lang="en-IN"/>
        </a:p>
      </dgm:t>
    </dgm:pt>
    <dgm:pt modelId="{B6840821-486F-4644-A4CA-2CFE22A3B7E1}" type="sibTrans" cxnId="{25DEB526-CE15-47EA-B209-E1B4711C4768}">
      <dgm:prSet/>
      <dgm:spPr/>
      <dgm:t>
        <a:bodyPr/>
        <a:lstStyle/>
        <a:p>
          <a:endParaRPr lang="en-IN"/>
        </a:p>
      </dgm:t>
    </dgm:pt>
    <dgm:pt modelId="{3CEE4DBF-AAAD-4059-9132-F569ABD334D1}">
      <dgm:prSet phldrT="[Text]" custT="1"/>
      <dgm:spPr/>
      <dgm:t>
        <a:bodyPr/>
        <a:lstStyle/>
        <a:p>
          <a:r>
            <a:rPr lang="en-US" sz="2000"/>
            <a:t> finding sample to train for further </a:t>
          </a:r>
          <a:r>
            <a:rPr lang="en-US" sz="2000" err="1"/>
            <a:t>colour</a:t>
          </a:r>
          <a:r>
            <a:rPr lang="en-US" sz="2000"/>
            <a:t> detection</a:t>
          </a:r>
          <a:endParaRPr lang="en-IN" sz="2000"/>
        </a:p>
      </dgm:t>
    </dgm:pt>
    <dgm:pt modelId="{7FCD3857-9EFB-4EE4-BCEA-BFE4B013402C}" type="parTrans" cxnId="{BF06BCD3-8129-419E-9D0D-1ECE3F5570BA}">
      <dgm:prSet/>
      <dgm:spPr/>
      <dgm:t>
        <a:bodyPr/>
        <a:lstStyle/>
        <a:p>
          <a:endParaRPr lang="en-IN"/>
        </a:p>
      </dgm:t>
    </dgm:pt>
    <dgm:pt modelId="{70431CB9-16E8-4C54-B35D-45D23D053664}" type="sibTrans" cxnId="{BF06BCD3-8129-419E-9D0D-1ECE3F5570BA}">
      <dgm:prSet/>
      <dgm:spPr/>
      <dgm:t>
        <a:bodyPr/>
        <a:lstStyle/>
        <a:p>
          <a:endParaRPr lang="en-IN"/>
        </a:p>
      </dgm:t>
    </dgm:pt>
    <dgm:pt modelId="{C0A76458-B8F3-4BB4-9A15-A008E1F19A57}">
      <dgm:prSet phldrT="[Text]" custT="1"/>
      <dgm:spPr/>
      <dgm:t>
        <a:bodyPr/>
        <a:lstStyle/>
        <a:p>
          <a:r>
            <a:rPr lang="en-US" sz="2000"/>
            <a:t>Trail/Error till motive of the work is clear</a:t>
          </a:r>
          <a:endParaRPr lang="en-IN" sz="2000"/>
        </a:p>
      </dgm:t>
    </dgm:pt>
    <dgm:pt modelId="{BFF0F387-53A3-43F9-81D0-2E1CBCF55EEE}" type="parTrans" cxnId="{F0F9AF75-588A-48B7-8F89-95356A1568D6}">
      <dgm:prSet/>
      <dgm:spPr/>
      <dgm:t>
        <a:bodyPr/>
        <a:lstStyle/>
        <a:p>
          <a:endParaRPr lang="en-IN"/>
        </a:p>
      </dgm:t>
    </dgm:pt>
    <dgm:pt modelId="{AF460D3C-E23C-4E7E-B8C8-63031E4602F1}" type="sibTrans" cxnId="{F0F9AF75-588A-48B7-8F89-95356A1568D6}">
      <dgm:prSet/>
      <dgm:spPr/>
      <dgm:t>
        <a:bodyPr/>
        <a:lstStyle/>
        <a:p>
          <a:endParaRPr lang="en-IN"/>
        </a:p>
      </dgm:t>
    </dgm:pt>
    <dgm:pt modelId="{F5B6216B-0A19-4149-8C7E-3D15AEE588B1}">
      <dgm:prSet phldrT="[Text]" custT="1"/>
      <dgm:spPr/>
      <dgm:t>
        <a:bodyPr/>
        <a:lstStyle/>
        <a:p>
          <a:r>
            <a:rPr lang="en-US" sz="2000"/>
            <a:t>Making a step-wise analysis </a:t>
          </a:r>
          <a:endParaRPr lang="en-IN" sz="2000"/>
        </a:p>
      </dgm:t>
    </dgm:pt>
    <dgm:pt modelId="{8EF876B4-F99C-4D0D-B5AD-AFD42420AC5C}" type="parTrans" cxnId="{417F5507-77CE-4333-9364-AD530871643F}">
      <dgm:prSet/>
      <dgm:spPr/>
      <dgm:t>
        <a:bodyPr/>
        <a:lstStyle/>
        <a:p>
          <a:endParaRPr lang="en-IN"/>
        </a:p>
      </dgm:t>
    </dgm:pt>
    <dgm:pt modelId="{1070591B-7E71-4CF1-88A6-91E434509612}" type="sibTrans" cxnId="{417F5507-77CE-4333-9364-AD530871643F}">
      <dgm:prSet/>
      <dgm:spPr/>
      <dgm:t>
        <a:bodyPr/>
        <a:lstStyle/>
        <a:p>
          <a:endParaRPr lang="en-IN"/>
        </a:p>
      </dgm:t>
    </dgm:pt>
    <dgm:pt modelId="{CB05F6F8-BF80-4D3D-8F40-6510288821D6}">
      <dgm:prSet phldrT="[Text]" custT="1"/>
      <dgm:spPr/>
      <dgm:t>
        <a:bodyPr/>
        <a:lstStyle/>
        <a:p>
          <a:r>
            <a:rPr lang="en-US" sz="2000" err="1"/>
            <a:t>Yeap</a:t>
          </a:r>
          <a:r>
            <a:rPr lang="en-US" sz="2000"/>
            <a:t> basic-work </a:t>
          </a:r>
          <a:r>
            <a:rPr lang="en-US" sz="2000" err="1"/>
            <a:t>ish</a:t>
          </a:r>
          <a:r>
            <a:rPr lang="en-US" sz="2000"/>
            <a:t>-done making preps for betterment of the project</a:t>
          </a:r>
          <a:endParaRPr lang="en-IN" sz="2000"/>
        </a:p>
      </dgm:t>
    </dgm:pt>
    <dgm:pt modelId="{A0EC096D-241E-459A-8818-5B9ECC93F078}" type="parTrans" cxnId="{5E35DF9D-DA91-40A0-AC92-A1FC55963EDF}">
      <dgm:prSet/>
      <dgm:spPr/>
      <dgm:t>
        <a:bodyPr/>
        <a:lstStyle/>
        <a:p>
          <a:endParaRPr lang="en-IN"/>
        </a:p>
      </dgm:t>
    </dgm:pt>
    <dgm:pt modelId="{F185454D-5851-4F93-BE73-407A948EE770}" type="sibTrans" cxnId="{5E35DF9D-DA91-40A0-AC92-A1FC55963EDF}">
      <dgm:prSet/>
      <dgm:spPr/>
      <dgm:t>
        <a:bodyPr/>
        <a:lstStyle/>
        <a:p>
          <a:endParaRPr lang="en-IN"/>
        </a:p>
      </dgm:t>
    </dgm:pt>
    <dgm:pt modelId="{49ACBB45-8BEB-4AAD-B83F-1148F2DEF120}" type="pres">
      <dgm:prSet presAssocID="{BE76B14E-F9CC-4891-BB1D-9FECCCAB6113}" presName="Name0" presStyleCnt="0">
        <dgm:presLayoutVars>
          <dgm:dir/>
          <dgm:resizeHandles val="exact"/>
        </dgm:presLayoutVars>
      </dgm:prSet>
      <dgm:spPr/>
    </dgm:pt>
    <dgm:pt modelId="{A5C3B040-FA91-498B-B695-D36F27407649}" type="pres">
      <dgm:prSet presAssocID="{7E3F6902-2C67-4B99-BDBD-0AAC1872B1FE}" presName="composite" presStyleCnt="0"/>
      <dgm:spPr/>
    </dgm:pt>
    <dgm:pt modelId="{AB74EB5D-0732-4DDC-A75E-5668459091EB}" type="pres">
      <dgm:prSet presAssocID="{7E3F6902-2C67-4B99-BDBD-0AAC1872B1FE}" presName="imagSh" presStyleLbl="bgImgPlace1" presStyleIdx="0" presStyleCnt="3" custScaleX="229714" custScaleY="122650" custLinFactNeighborX="34163" custLinFactNeighborY="-26215"/>
      <dgm:spPr>
        <a:blipFill>
          <a:blip xmlns:r="http://schemas.openxmlformats.org/officeDocument/2006/relationships" r:embed="rId1"/>
          <a:srcRect/>
          <a:stretch>
            <a:fillRect t="-3000" b="-3000"/>
          </a:stretch>
        </a:blipFill>
      </dgm:spPr>
    </dgm:pt>
    <dgm:pt modelId="{6234244C-2DFC-490A-931B-F7086582B8B3}" type="pres">
      <dgm:prSet presAssocID="{7E3F6902-2C67-4B99-BDBD-0AAC1872B1FE}" presName="txNode" presStyleLbl="node1" presStyleIdx="0" presStyleCnt="3" custScaleX="214599" custScaleY="182723" custLinFactNeighborX="35616" custLinFactNeighborY="32382">
        <dgm:presLayoutVars>
          <dgm:bulletEnabled val="1"/>
        </dgm:presLayoutVars>
      </dgm:prSet>
      <dgm:spPr/>
    </dgm:pt>
    <dgm:pt modelId="{6402556B-F174-487A-8EC1-CE5AF5F11458}" type="pres">
      <dgm:prSet presAssocID="{A3BB1AD1-6C07-492D-861F-BE715716E11E}" presName="sibTrans" presStyleLbl="sibTrans2D1" presStyleIdx="0" presStyleCnt="2" custAng="213376" custScaleX="289610" custLinFactNeighborX="-40876" custLinFactNeighborY="-34046"/>
      <dgm:spPr/>
    </dgm:pt>
    <dgm:pt modelId="{8EE94FAB-83DC-4CA2-90E4-4D9CD9E74141}" type="pres">
      <dgm:prSet presAssocID="{A3BB1AD1-6C07-492D-861F-BE715716E11E}" presName="connTx" presStyleLbl="sibTrans2D1" presStyleIdx="0" presStyleCnt="2"/>
      <dgm:spPr/>
    </dgm:pt>
    <dgm:pt modelId="{F2B2ACEC-8996-440F-92F3-A55FC01BCB57}" type="pres">
      <dgm:prSet presAssocID="{1102A417-E1B3-4EA6-8F47-21588A6D9151}" presName="composite" presStyleCnt="0"/>
      <dgm:spPr/>
    </dgm:pt>
    <dgm:pt modelId="{CB467C5A-8173-4841-BEE9-7D75D48C6F73}" type="pres">
      <dgm:prSet presAssocID="{1102A417-E1B3-4EA6-8F47-21588A6D9151}" presName="imagSh" presStyleLbl="bgImgPlace1" presStyleIdx="1" presStyleCnt="3" custScaleX="186351" custScaleY="96466" custLinFactNeighborX="12706" custLinFactNeighborY="-2535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</dgm:spPr>
    </dgm:pt>
    <dgm:pt modelId="{E36757B1-9F4C-4848-968F-A40D1208A045}" type="pres">
      <dgm:prSet presAssocID="{1102A417-E1B3-4EA6-8F47-21588A6D9151}" presName="txNode" presStyleLbl="node1" presStyleIdx="1" presStyleCnt="3" custScaleX="185835" custScaleY="212355" custLinFactNeighborX="9512" custLinFactNeighborY="49262">
        <dgm:presLayoutVars>
          <dgm:bulletEnabled val="1"/>
        </dgm:presLayoutVars>
      </dgm:prSet>
      <dgm:spPr/>
    </dgm:pt>
    <dgm:pt modelId="{F0266A7D-427E-4A85-AC68-6626E3B9AD2B}" type="pres">
      <dgm:prSet presAssocID="{C3CFFCF2-E541-4E89-B340-63C26530BC8B}" presName="sibTrans" presStyleLbl="sibTrans2D1" presStyleIdx="1" presStyleCnt="2" custAng="344518" custScaleX="303736" custLinFactNeighborX="-12261" custLinFactNeighborY="-75657"/>
      <dgm:spPr/>
    </dgm:pt>
    <dgm:pt modelId="{5ADDDAEC-AA2F-4C05-B510-DD316B5D5273}" type="pres">
      <dgm:prSet presAssocID="{C3CFFCF2-E541-4E89-B340-63C26530BC8B}" presName="connTx" presStyleLbl="sibTrans2D1" presStyleIdx="1" presStyleCnt="2"/>
      <dgm:spPr/>
    </dgm:pt>
    <dgm:pt modelId="{18989325-79BC-4631-9785-064DEBBD5170}" type="pres">
      <dgm:prSet presAssocID="{4FD23CFB-0619-4002-BC9C-A06A7EC45391}" presName="composite" presStyleCnt="0"/>
      <dgm:spPr/>
    </dgm:pt>
    <dgm:pt modelId="{1CD02B4E-20C3-4ED7-9B4A-17609DDF714F}" type="pres">
      <dgm:prSet presAssocID="{4FD23CFB-0619-4002-BC9C-A06A7EC45391}" presName="imagSh" presStyleLbl="bgImgPlace1" presStyleIdx="2" presStyleCnt="3" custScaleX="191801" custLinFactNeighborX="-16429" custLinFactNeighborY="-458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E3A40E5C-F8C0-490B-9786-44B3998DB933}" type="pres">
      <dgm:prSet presAssocID="{4FD23CFB-0619-4002-BC9C-A06A7EC45391}" presName="txNode" presStyleLbl="node1" presStyleIdx="2" presStyleCnt="3" custScaleX="212142" custScaleY="196189" custLinFactNeighborX="-5756" custLinFactNeighborY="42220">
        <dgm:presLayoutVars>
          <dgm:bulletEnabled val="1"/>
        </dgm:presLayoutVars>
      </dgm:prSet>
      <dgm:spPr/>
    </dgm:pt>
  </dgm:ptLst>
  <dgm:cxnLst>
    <dgm:cxn modelId="{417F5507-77CE-4333-9364-AD530871643F}" srcId="{4FD23CFB-0619-4002-BC9C-A06A7EC45391}" destId="{F5B6216B-0A19-4149-8C7E-3D15AEE588B1}" srcOrd="2" destOrd="0" parTransId="{8EF876B4-F99C-4D0D-B5AD-AFD42420AC5C}" sibTransId="{1070591B-7E71-4CF1-88A6-91E434509612}"/>
    <dgm:cxn modelId="{9DA6B307-3907-4BD5-AE63-6065A53AFCBA}" srcId="{1102A417-E1B3-4EA6-8F47-21588A6D9151}" destId="{35A262ED-532A-4C55-AB7B-8C5E18F2D6A2}" srcOrd="1" destOrd="0" parTransId="{DD59FC0D-2F21-4805-B5D1-542BBED5523C}" sibTransId="{49B25174-068B-4D01-ACAA-CDA4E8DD0A30}"/>
    <dgm:cxn modelId="{DDF54423-3615-4D1B-9BAF-82B822402EC0}" type="presOf" srcId="{1102A417-E1B3-4EA6-8F47-21588A6D9151}" destId="{E36757B1-9F4C-4848-968F-A40D1208A045}" srcOrd="0" destOrd="0" presId="urn:microsoft.com/office/officeart/2005/8/layout/hProcess10"/>
    <dgm:cxn modelId="{25DEB526-CE15-47EA-B209-E1B4711C4768}" srcId="{4FD23CFB-0619-4002-BC9C-A06A7EC45391}" destId="{C8C1CC29-B94D-409F-B343-C6E2D11D2998}" srcOrd="1" destOrd="0" parTransId="{4B41948A-8741-417F-B174-6D493E4A46A5}" sibTransId="{B6840821-486F-4644-A4CA-2CFE22A3B7E1}"/>
    <dgm:cxn modelId="{F039C05B-BBF3-4B99-8B5B-ED3B63275A90}" type="presOf" srcId="{C3CFFCF2-E541-4E89-B340-63C26530BC8B}" destId="{5ADDDAEC-AA2F-4C05-B510-DD316B5D5273}" srcOrd="1" destOrd="0" presId="urn:microsoft.com/office/officeart/2005/8/layout/hProcess10"/>
    <dgm:cxn modelId="{BD2CB471-FD89-487E-AC67-A6456E970730}" type="presOf" srcId="{3CEE4DBF-AAAD-4059-9132-F569ABD334D1}" destId="{6234244C-2DFC-490A-931B-F7086582B8B3}" srcOrd="0" destOrd="3" presId="urn:microsoft.com/office/officeart/2005/8/layout/hProcess10"/>
    <dgm:cxn modelId="{BA694575-B071-42B3-99A0-84F174995F00}" type="presOf" srcId="{D4251F0A-04C5-4896-977A-1C7F0EA2FCF0}" destId="{6234244C-2DFC-490A-931B-F7086582B8B3}" srcOrd="0" destOrd="1" presId="urn:microsoft.com/office/officeart/2005/8/layout/hProcess10"/>
    <dgm:cxn modelId="{F0F9AF75-588A-48B7-8F89-95356A1568D6}" srcId="{1102A417-E1B3-4EA6-8F47-21588A6D9151}" destId="{C0A76458-B8F3-4BB4-9A15-A008E1F19A57}" srcOrd="2" destOrd="0" parTransId="{BFF0F387-53A3-43F9-81D0-2E1CBCF55EEE}" sibTransId="{AF460D3C-E23C-4E7E-B8C8-63031E4602F1}"/>
    <dgm:cxn modelId="{558C8D77-E506-4006-9216-694FCF11FEBC}" srcId="{1102A417-E1B3-4EA6-8F47-21588A6D9151}" destId="{64B43B58-F3E7-4A4C-9966-23F157D18C44}" srcOrd="0" destOrd="0" parTransId="{F876AC68-652B-411B-A200-F04DD0AE3648}" sibTransId="{48A3BEB2-97C5-49DD-ADFD-FC7E41C4A844}"/>
    <dgm:cxn modelId="{7B4D1378-28E2-4FA5-A378-DE6DFC4F37A5}" type="presOf" srcId="{A3BB1AD1-6C07-492D-861F-BE715716E11E}" destId="{6402556B-F174-487A-8EC1-CE5AF5F11458}" srcOrd="0" destOrd="0" presId="urn:microsoft.com/office/officeart/2005/8/layout/hProcess10"/>
    <dgm:cxn modelId="{CFC8407F-3BDE-4BC6-9836-98734BDECC26}" srcId="{BE76B14E-F9CC-4891-BB1D-9FECCCAB6113}" destId="{4FD23CFB-0619-4002-BC9C-A06A7EC45391}" srcOrd="2" destOrd="0" parTransId="{F091AC85-D63F-4CD8-8CA9-E76C19F4C9A5}" sibTransId="{AA2FA454-5661-4C9D-AAE4-6902A9CB0118}"/>
    <dgm:cxn modelId="{B9DF2282-33B9-4C20-BD5C-E46FD3A5D746}" type="presOf" srcId="{CB05F6F8-BF80-4D3D-8F40-6510288821D6}" destId="{E3A40E5C-F8C0-490B-9786-44B3998DB933}" srcOrd="0" destOrd="4" presId="urn:microsoft.com/office/officeart/2005/8/layout/hProcess10"/>
    <dgm:cxn modelId="{14707184-28C4-4DA6-B28D-7D7ADED0A3F8}" type="presOf" srcId="{F0C6ADAE-7810-4E4B-83AC-7CFC683B2460}" destId="{6234244C-2DFC-490A-931B-F7086582B8B3}" srcOrd="0" destOrd="2" presId="urn:microsoft.com/office/officeart/2005/8/layout/hProcess10"/>
    <dgm:cxn modelId="{AD41DE89-E36F-461E-93E6-74B68EE39C5F}" type="presOf" srcId="{F5B6216B-0A19-4149-8C7E-3D15AEE588B1}" destId="{E3A40E5C-F8C0-490B-9786-44B3998DB933}" srcOrd="0" destOrd="3" presId="urn:microsoft.com/office/officeart/2005/8/layout/hProcess10"/>
    <dgm:cxn modelId="{C4EEFF95-4FAF-427F-A3C8-11097B42641D}" srcId="{BE76B14E-F9CC-4891-BB1D-9FECCCAB6113}" destId="{1102A417-E1B3-4EA6-8F47-21588A6D9151}" srcOrd="1" destOrd="0" parTransId="{8D01111E-1F25-4977-A359-BA1266B6EAC3}" sibTransId="{C3CFFCF2-E541-4E89-B340-63C26530BC8B}"/>
    <dgm:cxn modelId="{5E35DF9D-DA91-40A0-AC92-A1FC55963EDF}" srcId="{4FD23CFB-0619-4002-BC9C-A06A7EC45391}" destId="{CB05F6F8-BF80-4D3D-8F40-6510288821D6}" srcOrd="3" destOrd="0" parTransId="{A0EC096D-241E-459A-8818-5B9ECC93F078}" sibTransId="{F185454D-5851-4F93-BE73-407A948EE770}"/>
    <dgm:cxn modelId="{F14BADA0-EEE9-44E8-A5B7-79DA37F47CF6}" type="presOf" srcId="{A3BB1AD1-6C07-492D-861F-BE715716E11E}" destId="{8EE94FAB-83DC-4CA2-90E4-4D9CD9E74141}" srcOrd="1" destOrd="0" presId="urn:microsoft.com/office/officeart/2005/8/layout/hProcess10"/>
    <dgm:cxn modelId="{B0A5F2AB-2F4C-489D-BA3A-5B6FDBA11990}" type="presOf" srcId="{64B43B58-F3E7-4A4C-9966-23F157D18C44}" destId="{E36757B1-9F4C-4848-968F-A40D1208A045}" srcOrd="0" destOrd="1" presId="urn:microsoft.com/office/officeart/2005/8/layout/hProcess10"/>
    <dgm:cxn modelId="{B419E8AC-3A4E-491E-9BF7-A5E56835A131}" srcId="{BE76B14E-F9CC-4891-BB1D-9FECCCAB6113}" destId="{7E3F6902-2C67-4B99-BDBD-0AAC1872B1FE}" srcOrd="0" destOrd="0" parTransId="{5A7798FE-C6E5-46F3-B249-4FD3317196CA}" sibTransId="{A3BB1AD1-6C07-492D-861F-BE715716E11E}"/>
    <dgm:cxn modelId="{FB21DAAF-9EC6-4C42-BD77-BB4D885890A2}" type="presOf" srcId="{C0A76458-B8F3-4BB4-9A15-A008E1F19A57}" destId="{E36757B1-9F4C-4848-968F-A40D1208A045}" srcOrd="0" destOrd="3" presId="urn:microsoft.com/office/officeart/2005/8/layout/hProcess10"/>
    <dgm:cxn modelId="{7EE809B2-BA77-4C5F-9C80-74F041E0BA69}" type="presOf" srcId="{C3CFFCF2-E541-4E89-B340-63C26530BC8B}" destId="{F0266A7D-427E-4A85-AC68-6626E3B9AD2B}" srcOrd="0" destOrd="0" presId="urn:microsoft.com/office/officeart/2005/8/layout/hProcess10"/>
    <dgm:cxn modelId="{66731FBA-7C9D-45AF-AAB0-FFEC0446E6F4}" srcId="{7E3F6902-2C67-4B99-BDBD-0AAC1872B1FE}" destId="{F0C6ADAE-7810-4E4B-83AC-7CFC683B2460}" srcOrd="1" destOrd="0" parTransId="{E0D69408-2521-4238-8AF7-48D517A9D054}" sibTransId="{AE99265F-435F-4AD8-95C0-4AFBC62BA6FE}"/>
    <dgm:cxn modelId="{662B46C9-45E1-4293-967C-B46FC04C3241}" type="presOf" srcId="{35A262ED-532A-4C55-AB7B-8C5E18F2D6A2}" destId="{E36757B1-9F4C-4848-968F-A40D1208A045}" srcOrd="0" destOrd="2" presId="urn:microsoft.com/office/officeart/2005/8/layout/hProcess10"/>
    <dgm:cxn modelId="{BF06BCD3-8129-419E-9D0D-1ECE3F5570BA}" srcId="{7E3F6902-2C67-4B99-BDBD-0AAC1872B1FE}" destId="{3CEE4DBF-AAAD-4059-9132-F569ABD334D1}" srcOrd="2" destOrd="0" parTransId="{7FCD3857-9EFB-4EE4-BCEA-BFE4B013402C}" sibTransId="{70431CB9-16E8-4C54-B35D-45D23D053664}"/>
    <dgm:cxn modelId="{4980C6D7-3029-4114-829C-C93377543B43}" type="presOf" srcId="{41D3F0F4-787D-436D-AD48-F390E1C01881}" destId="{E3A40E5C-F8C0-490B-9786-44B3998DB933}" srcOrd="0" destOrd="1" presId="urn:microsoft.com/office/officeart/2005/8/layout/hProcess10"/>
    <dgm:cxn modelId="{ED5535E0-89AD-41C1-928D-EBC59CC6B046}" srcId="{4FD23CFB-0619-4002-BC9C-A06A7EC45391}" destId="{41D3F0F4-787D-436D-AD48-F390E1C01881}" srcOrd="0" destOrd="0" parTransId="{C366E2B4-9A1A-4BA8-90CF-265907ADA1E5}" sibTransId="{2031BA7A-5DEB-49B8-ABDA-72DC2DF5F55C}"/>
    <dgm:cxn modelId="{72914DE1-A78C-45FE-B8CE-A77FD0BD7524}" type="presOf" srcId="{4FD23CFB-0619-4002-BC9C-A06A7EC45391}" destId="{E3A40E5C-F8C0-490B-9786-44B3998DB933}" srcOrd="0" destOrd="0" presId="urn:microsoft.com/office/officeart/2005/8/layout/hProcess10"/>
    <dgm:cxn modelId="{CEF8D7E7-3D22-427F-AEB0-406C042E557C}" srcId="{7E3F6902-2C67-4B99-BDBD-0AAC1872B1FE}" destId="{D4251F0A-04C5-4896-977A-1C7F0EA2FCF0}" srcOrd="0" destOrd="0" parTransId="{85212631-761D-4625-A6D5-C4762A783DE0}" sibTransId="{F9F79191-D073-4B7B-9B96-F66CC215D9F7}"/>
    <dgm:cxn modelId="{70C433EE-E70F-456A-9879-8185C789DB8A}" type="presOf" srcId="{C8C1CC29-B94D-409F-B343-C6E2D11D2998}" destId="{E3A40E5C-F8C0-490B-9786-44B3998DB933}" srcOrd="0" destOrd="2" presId="urn:microsoft.com/office/officeart/2005/8/layout/hProcess10"/>
    <dgm:cxn modelId="{0EFDCDF4-FF87-4625-B5C1-8F0D94D8DAB1}" type="presOf" srcId="{BE76B14E-F9CC-4891-BB1D-9FECCCAB6113}" destId="{49ACBB45-8BEB-4AAD-B83F-1148F2DEF120}" srcOrd="0" destOrd="0" presId="urn:microsoft.com/office/officeart/2005/8/layout/hProcess10"/>
    <dgm:cxn modelId="{371C43F7-EBAF-44A4-828D-CF50DC318B4D}" type="presOf" srcId="{7E3F6902-2C67-4B99-BDBD-0AAC1872B1FE}" destId="{6234244C-2DFC-490A-931B-F7086582B8B3}" srcOrd="0" destOrd="0" presId="urn:microsoft.com/office/officeart/2005/8/layout/hProcess10"/>
    <dgm:cxn modelId="{2A72C3CA-03EB-4E55-9A70-DE106F4EFF89}" type="presParOf" srcId="{49ACBB45-8BEB-4AAD-B83F-1148F2DEF120}" destId="{A5C3B040-FA91-498B-B695-D36F27407649}" srcOrd="0" destOrd="0" presId="urn:microsoft.com/office/officeart/2005/8/layout/hProcess10"/>
    <dgm:cxn modelId="{287F7BDE-54F3-44BA-A5CB-B47C1C606B44}" type="presParOf" srcId="{A5C3B040-FA91-498B-B695-D36F27407649}" destId="{AB74EB5D-0732-4DDC-A75E-5668459091EB}" srcOrd="0" destOrd="0" presId="urn:microsoft.com/office/officeart/2005/8/layout/hProcess10"/>
    <dgm:cxn modelId="{E30E0B77-E911-48B9-B671-243832F0A4EA}" type="presParOf" srcId="{A5C3B040-FA91-498B-B695-D36F27407649}" destId="{6234244C-2DFC-490A-931B-F7086582B8B3}" srcOrd="1" destOrd="0" presId="urn:microsoft.com/office/officeart/2005/8/layout/hProcess10"/>
    <dgm:cxn modelId="{4E60319A-BF12-4357-A21F-F0A43F80FC75}" type="presParOf" srcId="{49ACBB45-8BEB-4AAD-B83F-1148F2DEF120}" destId="{6402556B-F174-487A-8EC1-CE5AF5F11458}" srcOrd="1" destOrd="0" presId="urn:microsoft.com/office/officeart/2005/8/layout/hProcess10"/>
    <dgm:cxn modelId="{CB183FE6-EB6D-4AC7-9919-0B668236F291}" type="presParOf" srcId="{6402556B-F174-487A-8EC1-CE5AF5F11458}" destId="{8EE94FAB-83DC-4CA2-90E4-4D9CD9E74141}" srcOrd="0" destOrd="0" presId="urn:microsoft.com/office/officeart/2005/8/layout/hProcess10"/>
    <dgm:cxn modelId="{45AB04E0-D4DE-45CF-A2FB-9CCC0B7B80B6}" type="presParOf" srcId="{49ACBB45-8BEB-4AAD-B83F-1148F2DEF120}" destId="{F2B2ACEC-8996-440F-92F3-A55FC01BCB57}" srcOrd="2" destOrd="0" presId="urn:microsoft.com/office/officeart/2005/8/layout/hProcess10"/>
    <dgm:cxn modelId="{67AE16CD-F686-4BE6-B3EF-B6938B98699B}" type="presParOf" srcId="{F2B2ACEC-8996-440F-92F3-A55FC01BCB57}" destId="{CB467C5A-8173-4841-BEE9-7D75D48C6F73}" srcOrd="0" destOrd="0" presId="urn:microsoft.com/office/officeart/2005/8/layout/hProcess10"/>
    <dgm:cxn modelId="{3B360E00-0626-4F84-B8FC-225B06800F63}" type="presParOf" srcId="{F2B2ACEC-8996-440F-92F3-A55FC01BCB57}" destId="{E36757B1-9F4C-4848-968F-A40D1208A045}" srcOrd="1" destOrd="0" presId="urn:microsoft.com/office/officeart/2005/8/layout/hProcess10"/>
    <dgm:cxn modelId="{71CFE883-9BC4-4B36-AA2D-A37F24A5FBD4}" type="presParOf" srcId="{49ACBB45-8BEB-4AAD-B83F-1148F2DEF120}" destId="{F0266A7D-427E-4A85-AC68-6626E3B9AD2B}" srcOrd="3" destOrd="0" presId="urn:microsoft.com/office/officeart/2005/8/layout/hProcess10"/>
    <dgm:cxn modelId="{EE636EFB-1046-48B0-9F0B-27EFBB1977F3}" type="presParOf" srcId="{F0266A7D-427E-4A85-AC68-6626E3B9AD2B}" destId="{5ADDDAEC-AA2F-4C05-B510-DD316B5D5273}" srcOrd="0" destOrd="0" presId="urn:microsoft.com/office/officeart/2005/8/layout/hProcess10"/>
    <dgm:cxn modelId="{8F84809E-A327-4ECC-B445-DFD7410B8A7C}" type="presParOf" srcId="{49ACBB45-8BEB-4AAD-B83F-1148F2DEF120}" destId="{18989325-79BC-4631-9785-064DEBBD5170}" srcOrd="4" destOrd="0" presId="urn:microsoft.com/office/officeart/2005/8/layout/hProcess10"/>
    <dgm:cxn modelId="{2B9A79EB-58E3-4FFF-891E-DA9C3D53F4E1}" type="presParOf" srcId="{18989325-79BC-4631-9785-064DEBBD5170}" destId="{1CD02B4E-20C3-4ED7-9B4A-17609DDF714F}" srcOrd="0" destOrd="0" presId="urn:microsoft.com/office/officeart/2005/8/layout/hProcess10"/>
    <dgm:cxn modelId="{692906C8-33E9-4307-A3BB-40C3435F80FE}" type="presParOf" srcId="{18989325-79BC-4631-9785-064DEBBD5170}" destId="{E3A40E5C-F8C0-490B-9786-44B3998DB93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4EB5D-0732-4DDC-A75E-5668459091EB}">
      <dsp:nvSpPr>
        <dsp:cNvPr id="0" name=""/>
        <dsp:cNvSpPr/>
      </dsp:nvSpPr>
      <dsp:spPr>
        <a:xfrm>
          <a:off x="570762" y="680713"/>
          <a:ext cx="3798686" cy="2028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4244C-2DFC-490A-931B-F7086582B8B3}">
      <dsp:nvSpPr>
        <dsp:cNvPr id="0" name=""/>
        <dsp:cNvSpPr/>
      </dsp:nvSpPr>
      <dsp:spPr>
        <a:xfrm>
          <a:off x="988965" y="2145202"/>
          <a:ext cx="3548736" cy="30216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haroni" panose="02010803020104030203" pitchFamily="2" charset="-79"/>
              <a:cs typeface="Aharoni" panose="02010803020104030203" pitchFamily="2" charset="-79"/>
            </a:rPr>
            <a:t>Selection/Process</a:t>
          </a:r>
          <a:endParaRPr lang="en-IN" sz="2800" kern="120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 </a:t>
          </a:r>
          <a:r>
            <a:rPr lang="en-US" sz="2000" kern="1200"/>
            <a:t>Gathering of details discussing work to be done in coming days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 Selecting modules to implement and begin work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 finding sample to train for further </a:t>
          </a:r>
          <a:r>
            <a:rPr lang="en-US" sz="2000" kern="1200" err="1"/>
            <a:t>colour</a:t>
          </a:r>
          <a:r>
            <a:rPr lang="en-US" sz="2000" kern="1200"/>
            <a:t> detection</a:t>
          </a:r>
          <a:endParaRPr lang="en-IN" sz="2000" kern="1200"/>
        </a:p>
      </dsp:txBody>
      <dsp:txXfrm>
        <a:off x="1077465" y="2233702"/>
        <a:ext cx="3371736" cy="2844615"/>
      </dsp:txXfrm>
    </dsp:sp>
    <dsp:sp modelId="{6402556B-F174-487A-8EC1-CE5AF5F11458}">
      <dsp:nvSpPr>
        <dsp:cNvPr id="0" name=""/>
        <dsp:cNvSpPr/>
      </dsp:nvSpPr>
      <dsp:spPr>
        <a:xfrm rot="21282">
          <a:off x="4315276" y="1241984"/>
          <a:ext cx="436837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315277" y="1321085"/>
        <a:ext cx="317632" cy="238411"/>
      </dsp:txXfrm>
    </dsp:sp>
    <dsp:sp modelId="{CB467C5A-8173-4841-BEE9-7D75D48C6F73}">
      <dsp:nvSpPr>
        <dsp:cNvPr id="0" name=""/>
        <dsp:cNvSpPr/>
      </dsp:nvSpPr>
      <dsp:spPr>
        <a:xfrm>
          <a:off x="4799737" y="680713"/>
          <a:ext cx="3081610" cy="1595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757B1-9F4C-4848-968F-A40D1208A045}">
      <dsp:nvSpPr>
        <dsp:cNvPr id="0" name=""/>
        <dsp:cNvSpPr/>
      </dsp:nvSpPr>
      <dsp:spPr>
        <a:xfrm>
          <a:off x="5020386" y="1948582"/>
          <a:ext cx="3073077" cy="3511627"/>
        </a:xfrm>
        <a:prstGeom prst="roundRect">
          <a:avLst>
            <a:gd name="adj" fmla="val 10000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u="none" kern="1200">
              <a:latin typeface="Arial Black" panose="020B0A04020102020204" pitchFamily="34" charset="0"/>
              <a:cs typeface="Aharoni" panose="02010803020104030203" pitchFamily="2" charset="-79"/>
            </a:rPr>
            <a:t>Coding/problems</a:t>
          </a:r>
          <a:endParaRPr lang="en-IN" sz="2000" b="1" i="1" u="none" kern="1200">
            <a:latin typeface="Arial Black" panose="020B0A04020102020204" pitchFamily="34" charset="0"/>
            <a:cs typeface="Aharoni" panose="02010803020104030203" pitchFamily="2" charset="-79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 Division of work/modules to be dealt with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Going through each every code by the end of each week and try to merge each </a:t>
          </a:r>
          <a:r>
            <a:rPr lang="en-US" sz="2000" kern="1200" err="1"/>
            <a:t>synatax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Trail/Error till motive of the work is clear</a:t>
          </a:r>
          <a:endParaRPr lang="en-IN" sz="2000" kern="1200"/>
        </a:p>
      </dsp:txBody>
      <dsp:txXfrm>
        <a:off x="5110393" y="2038589"/>
        <a:ext cx="2893063" cy="3331613"/>
      </dsp:txXfrm>
    </dsp:sp>
    <dsp:sp modelId="{F0266A7D-427E-4A85-AC68-6626E3B9AD2B}">
      <dsp:nvSpPr>
        <dsp:cNvPr id="0" name=""/>
        <dsp:cNvSpPr/>
      </dsp:nvSpPr>
      <dsp:spPr>
        <a:xfrm rot="95256">
          <a:off x="7859737" y="850937"/>
          <a:ext cx="451962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7859760" y="928756"/>
        <a:ext cx="332757" cy="238411"/>
      </dsp:txXfrm>
    </dsp:sp>
    <dsp:sp modelId="{1CD02B4E-20C3-4ED7-9B4A-17609DDF714F}">
      <dsp:nvSpPr>
        <dsp:cNvPr id="0" name=""/>
        <dsp:cNvSpPr/>
      </dsp:nvSpPr>
      <dsp:spPr>
        <a:xfrm>
          <a:off x="8305377" y="393588"/>
          <a:ext cx="3171734" cy="16536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0E5C-F8C0-490B-9786-44B3998DB933}">
      <dsp:nvSpPr>
        <dsp:cNvPr id="0" name=""/>
        <dsp:cNvSpPr/>
      </dsp:nvSpPr>
      <dsp:spPr>
        <a:xfrm>
          <a:off x="8582887" y="2047239"/>
          <a:ext cx="3508105" cy="3244297"/>
        </a:xfrm>
        <a:prstGeom prst="roundRect">
          <a:avLst>
            <a:gd name="adj" fmla="val 1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atin typeface="Arial Rounded MT Bold" panose="020F0704030504030204" pitchFamily="34" charset="0"/>
            </a:rPr>
            <a:t>Final Look-up</a:t>
          </a:r>
          <a:endParaRPr lang="en-IN" sz="2400" b="1" i="1" kern="1200" dirty="0">
            <a:latin typeface="Arial Rounded MT Bold" panose="020F07040305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Going through the work and making notes for further improvement to be done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Having a clear view </a:t>
          </a:r>
          <a:r>
            <a:rPr lang="en-US" sz="2000" kern="1200" err="1"/>
            <a:t>i.e</a:t>
          </a:r>
          <a:r>
            <a:rPr lang="en-US" sz="2000" kern="1200"/>
            <a:t> things to be done 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Making a step-wise analysis 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Yeap</a:t>
          </a:r>
          <a:r>
            <a:rPr lang="en-US" sz="2000" kern="1200"/>
            <a:t> basic-work </a:t>
          </a:r>
          <a:r>
            <a:rPr lang="en-US" sz="2000" kern="1200" err="1"/>
            <a:t>ish</a:t>
          </a:r>
          <a:r>
            <a:rPr lang="en-US" sz="2000" kern="1200"/>
            <a:t>-done making preps for betterment of the project</a:t>
          </a:r>
          <a:endParaRPr lang="en-IN" sz="2000" kern="1200"/>
        </a:p>
      </dsp:txBody>
      <dsp:txXfrm>
        <a:off x="8677909" y="2142261"/>
        <a:ext cx="3318061" cy="305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D3EC-FCA9-4B02-9628-2A93E3CD593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105-8FC9-41E1-A459-CA8E22C1D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4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5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864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091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190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701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0198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815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33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53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7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168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8602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389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2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2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32DF-324D-48AC-8222-73765762F4D9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08095B-83D0-42C1-9523-C4848C7146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A80B-9DFD-4E84-8726-C5AE69A9E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COLOUR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DC4E-42C8-486C-8625-954A3F63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417780" y="3485485"/>
            <a:ext cx="863707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17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3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are using the cv2 module . Open-CV module will help in Image processing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like operation on images, videos using objects.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Here , we are taking the help of the Open-CV module for Reading an Image.</a:t>
            </a:r>
            <a:endParaRPr lang="en-US" dirty="0"/>
          </a:p>
          <a:p>
            <a:pPr>
              <a:buNone/>
            </a:pPr>
            <a:r>
              <a:rPr lang="en-US" b="1" dirty="0" err="1">
                <a:ea typeface="+mn-lt"/>
                <a:cs typeface="+mn-lt"/>
              </a:rPr>
              <a:t>pd.read_csv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 reads the CSV file and loads it into the pandas Data Frame.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have assigned each column with a name for easy accessing.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F8547B-84B5-4D58-AD66-E7042587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262" t="-3054" r="50562" b="-763"/>
          <a:stretch/>
        </p:blipFill>
        <p:spPr>
          <a:xfrm>
            <a:off x="-486334" y="3427366"/>
            <a:ext cx="10034260" cy="15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4</a:t>
            </a:r>
            <a:endParaRPr lang="en-US" b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Creating another window to display the image selected for experimenting.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are using the Open-CV module here for window creation.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STEP – 5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Open-CV helps us to control and manage different types of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Mouse Click events . We have chosen the left button click type along with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callback functions which helps to improve the functionality of 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mouse click event opted for.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0151690-1D54-4C85-8367-07E825EA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58" y="4600198"/>
            <a:ext cx="6228229" cy="10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555774" cy="5747818"/>
          </a:xfrm>
          <a:solidFill>
            <a:srgbClr val="DBD8D3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6</a:t>
            </a:r>
            <a:endParaRPr lang="en-US" b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An Image is a matrix of pixels. Each and every pixel is itself a matrix holding basic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information like color, depth, saturation, etc.  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 err="1"/>
              <a:t>draw_function</a:t>
            </a:r>
            <a:r>
              <a:rPr lang="en-US" dirty="0"/>
              <a:t> ( ) :</a:t>
            </a:r>
          </a:p>
          <a:p>
            <a:pPr>
              <a:buNone/>
            </a:pPr>
            <a:r>
              <a:rPr lang="en-US" dirty="0"/>
              <a:t>The function parameters have the event name (</a:t>
            </a:r>
            <a:r>
              <a:rPr lang="en-US" dirty="0" err="1"/>
              <a:t>x,y</a:t>
            </a:r>
            <a:r>
              <a:rPr lang="en-US" dirty="0"/>
              <a:t>) coordinates of the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mouse position. 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the function we ensure that the event is double clicked 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Then pass the color R, G, B as a tuple.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These values are calculated with the positions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of x , y co-ordinates.</a:t>
            </a:r>
            <a:endParaRPr lang="en-US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1189CB-BE6A-482E-9304-2D8A4EF2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55" r="55842" b="806"/>
          <a:stretch/>
        </p:blipFill>
        <p:spPr>
          <a:xfrm>
            <a:off x="6483725" y="3424496"/>
            <a:ext cx="5375998" cy="25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7</a:t>
            </a:r>
            <a:endParaRPr lang="en-US" b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have another function in use with </a:t>
            </a:r>
            <a:r>
              <a:rPr lang="en-US" dirty="0" err="1">
                <a:ea typeface="+mn-lt"/>
                <a:cs typeface="+mn-lt"/>
              </a:rPr>
              <a:t>draw_function</a:t>
            </a:r>
            <a:r>
              <a:rPr lang="en-US" dirty="0">
                <a:ea typeface="+mn-lt"/>
                <a:cs typeface="+mn-lt"/>
              </a:rPr>
              <a:t> ( ) which will return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color name from the R,G,B values in a tuple.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calculate a distance to find how close we are to the color name and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choosing the minimum distance from the </a:t>
            </a:r>
            <a:r>
              <a:rPr lang="en-US" dirty="0" err="1">
                <a:ea typeface="+mn-lt"/>
                <a:cs typeface="+mn-lt"/>
              </a:rPr>
              <a:t>csv.file</a:t>
            </a:r>
            <a:r>
              <a:rPr lang="en-US" dirty="0">
                <a:ea typeface="+mn-lt"/>
                <a:cs typeface="+mn-lt"/>
              </a:rPr>
              <a:t> containing the color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names.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99AF6E-6256-4AF4-8E20-BD07F461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69" r="22550" b="-617"/>
          <a:stretch/>
        </p:blipFill>
        <p:spPr>
          <a:xfrm>
            <a:off x="1833283" y="3911705"/>
            <a:ext cx="8974182" cy="20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712656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ea typeface="+mn-lt"/>
                <a:cs typeface="+mn-lt"/>
              </a:rPr>
              <a:t>STEP – 8</a:t>
            </a:r>
            <a:endParaRPr lang="en-US" sz="1900" b="1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Displaying the image on the window created by the Open-CV module.</a:t>
            </a:r>
            <a:endParaRPr lang="en-US" sz="1900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We have used cv2.imshow(Input Image, Window name) to obtain our aim </a:t>
            </a:r>
            <a:endParaRPr lang="en-US" sz="1900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of the project (i.e.)the color name from color.</a:t>
            </a:r>
            <a:endParaRPr lang="en-US" sz="1900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Pixels of Image are boxed as rectangles by the function cv2.rectangle( ) </a:t>
            </a:r>
            <a:endParaRPr lang="en-US" sz="1900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and cv2.putText( ) used by us in the program. These boxes then display the</a:t>
            </a:r>
            <a:endParaRPr lang="en-US" sz="1900"/>
          </a:p>
          <a:p>
            <a:pPr>
              <a:buNone/>
            </a:pPr>
            <a:r>
              <a:rPr lang="en-US" sz="1900" dirty="0">
                <a:ea typeface="+mn-lt"/>
                <a:cs typeface="+mn-lt"/>
              </a:rPr>
              <a:t>color name at the top of cv2.namedWindow(Window name).</a:t>
            </a:r>
            <a:endParaRPr lang="en-US" sz="19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1E4E98-93BE-41C9-BE1F-303426EFA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t="19332" r="23673" b="30310"/>
          <a:stretch/>
        </p:blipFill>
        <p:spPr>
          <a:xfrm>
            <a:off x="3234018" y="3604114"/>
            <a:ext cx="8369049" cy="23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>
                <a:ea typeface="+mn-lt"/>
                <a:cs typeface="+mn-lt"/>
              </a:rPr>
              <a:t>STEP – 9</a:t>
            </a:r>
            <a:endParaRPr lang="en-US" sz="2200" b="1" dirty="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Ensure three things before running the code :</a:t>
            </a:r>
            <a:endParaRPr lang="en-US" sz="220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Python code file, sample image with .jpg/.</a:t>
            </a:r>
            <a:r>
              <a:rPr lang="en-US" sz="2200" dirty="0" err="1">
                <a:ea typeface="+mn-lt"/>
                <a:cs typeface="+mn-lt"/>
              </a:rPr>
              <a:t>png</a:t>
            </a:r>
            <a:r>
              <a:rPr lang="en-US" sz="2200" dirty="0">
                <a:ea typeface="+mn-lt"/>
                <a:cs typeface="+mn-lt"/>
              </a:rPr>
              <a:t> extensions and csv file are </a:t>
            </a:r>
            <a:endParaRPr lang="en-US" sz="2200"/>
          </a:p>
          <a:p>
            <a:pPr>
              <a:buNone/>
            </a:pPr>
            <a:r>
              <a:rPr lang="en-US" sz="2200" dirty="0">
                <a:ea typeface="+mn-lt"/>
                <a:cs typeface="+mn-lt"/>
              </a:rPr>
              <a:t>in the same file directory.</a:t>
            </a:r>
            <a:endParaRPr lang="en-US" sz="2200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&gt;&gt;Running the code in command prompt requires the below step to be followed :</a:t>
            </a:r>
            <a:endParaRPr lang="en-US" sz="2400" dirty="0"/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                            </a:t>
            </a:r>
            <a:r>
              <a:rPr lang="en-US" sz="2400" b="1" dirty="0">
                <a:ea typeface="+mn-lt"/>
                <a:cs typeface="+mn-lt"/>
              </a:rPr>
              <a:t>python file path  -</a:t>
            </a:r>
            <a:r>
              <a:rPr lang="en-US" sz="2400" b="1" dirty="0" err="1">
                <a:ea typeface="+mn-lt"/>
                <a:cs typeface="+mn-lt"/>
              </a:rPr>
              <a:t>i</a:t>
            </a:r>
            <a:r>
              <a:rPr lang="en-US" sz="2400" b="1" dirty="0">
                <a:ea typeface="+mn-lt"/>
                <a:cs typeface="+mn-lt"/>
              </a:rPr>
              <a:t> &lt;add image path&gt;</a:t>
            </a:r>
            <a:endParaRPr lang="en-US" sz="2400" b="1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3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B27-34BE-42DA-A59E-FF40838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C71E-F719-49D0-92C9-0B5EB90A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7938"/>
            <a:ext cx="9603275" cy="3450613"/>
          </a:xfrm>
        </p:spPr>
        <p:txBody>
          <a:bodyPr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In this python project, we learned about colors and how we can extract color RGB values and the color name of a pixel. We learned how to handle events like double-clicking on the window and saw how to read CSV files with pandas and perform operations on data. This is used in numerous image editing and drawing apps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111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382-BDC0-4BF6-BA10-CDB8083F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ADE6-8B08-475C-8A8E-FCE7EC5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570847"/>
          </a:xfrm>
        </p:spPr>
        <p:txBody>
          <a:bodyPr>
            <a:normAutofit/>
          </a:bodyPr>
          <a:lstStyle/>
          <a:p>
            <a:r>
              <a:rPr lang="en-US" dirty="0" err="1"/>
              <a:t>Colour</a:t>
            </a:r>
            <a:r>
              <a:rPr lang="en-US" dirty="0"/>
              <a:t> detection is the process of detecting the name of any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r>
              <a:rPr lang="en-US" dirty="0" err="1"/>
              <a:t>Colour</a:t>
            </a:r>
            <a:r>
              <a:rPr lang="en-US" dirty="0"/>
              <a:t> detection is necessary to recognize objects , it is also used as a tool in various image editing and drawing apps.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07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13AC-9185-47E0-AB80-99D3C2DB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APPLICATIONS OF COLOUR DETECTION IN REAL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85EC-8DEE-40D1-B155-89D6A1F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self driving cars , detect the traffic signals.</a:t>
            </a:r>
          </a:p>
          <a:p>
            <a:r>
              <a:rPr lang="en-US" dirty="0"/>
              <a:t>Multiple </a:t>
            </a:r>
            <a:r>
              <a:rPr lang="en-US" dirty="0" err="1"/>
              <a:t>colour</a:t>
            </a:r>
            <a:r>
              <a:rPr lang="en-US" dirty="0"/>
              <a:t> detection is used in some industrial robots , to perform pick-and-place task to separate different </a:t>
            </a:r>
            <a:r>
              <a:rPr lang="en-US" dirty="0" err="1"/>
              <a:t>coloured</a:t>
            </a:r>
            <a:r>
              <a:rPr lang="en-US" dirty="0"/>
              <a:t> objects</a:t>
            </a:r>
          </a:p>
          <a:p>
            <a:r>
              <a:rPr lang="en-US" dirty="0"/>
              <a:t>This is an implementation of detecting multiple </a:t>
            </a:r>
            <a:r>
              <a:rPr lang="en-US" dirty="0" err="1"/>
              <a:t>colours</a:t>
            </a:r>
            <a:r>
              <a:rPr lang="en-US" dirty="0"/>
              <a:t> in real time using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877759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1789-0705-4D12-B4E0-2910B647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55E9-BA67-4ADB-9F5D-71BE2B3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dirty="0" err="1"/>
              <a:t>colour</a:t>
            </a:r>
            <a:r>
              <a:rPr lang="en-US" dirty="0"/>
              <a:t> detection Python project , we are going to build an application through which we can get the name of the </a:t>
            </a:r>
            <a:r>
              <a:rPr lang="en-US" dirty="0" err="1"/>
              <a:t>colour</a:t>
            </a:r>
            <a:r>
              <a:rPr lang="en-US" dirty="0"/>
              <a:t> automatically by clicking the particular area.</a:t>
            </a:r>
          </a:p>
          <a:p>
            <a:r>
              <a:rPr lang="en-US" dirty="0"/>
              <a:t>So for this we’ll have a data file that contains </a:t>
            </a:r>
            <a:r>
              <a:rPr lang="en-US" dirty="0" err="1"/>
              <a:t>colour</a:t>
            </a:r>
            <a:r>
              <a:rPr lang="en-US" dirty="0"/>
              <a:t> name and its </a:t>
            </a:r>
            <a:r>
              <a:rPr lang="en-US"/>
              <a:t>value..</a:t>
            </a:r>
            <a:endParaRPr lang="en-US" dirty="0"/>
          </a:p>
          <a:p>
            <a:r>
              <a:rPr lang="en-US" dirty="0"/>
              <a:t>Before starting this project , we should be familiar with the python libraries OpenCV and Pandas.</a:t>
            </a:r>
          </a:p>
          <a:p>
            <a:r>
              <a:rPr lang="en-US" dirty="0"/>
              <a:t>OpenCV , Pandas and </a:t>
            </a:r>
            <a:r>
              <a:rPr lang="en-US" dirty="0" err="1"/>
              <a:t>Numpy</a:t>
            </a:r>
            <a:r>
              <a:rPr lang="en-US" dirty="0"/>
              <a:t> are the necessary Python packages for this </a:t>
            </a:r>
            <a:r>
              <a:rPr lang="en-US" dirty="0" err="1"/>
              <a:t>colour</a:t>
            </a:r>
            <a:r>
              <a:rPr lang="en-US" dirty="0"/>
              <a:t> detection project.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6240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8B43D-29C1-4AB1-BF6B-099882FE903D}"/>
              </a:ext>
            </a:extLst>
          </p:cNvPr>
          <p:cNvSpPr/>
          <p:nvPr/>
        </p:nvSpPr>
        <p:spPr>
          <a:xfrm flipH="1">
            <a:off x="3457574" y="593250"/>
            <a:ext cx="5276852" cy="620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WORK PLAN</a:t>
            </a: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B7BBE64-AC65-46A0-A525-197CA79A9BDA}"/>
              </a:ext>
            </a:extLst>
          </p:cNvPr>
          <p:cNvGraphicFramePr/>
          <p:nvPr/>
        </p:nvGraphicFramePr>
        <p:xfrm>
          <a:off x="-1" y="1381760"/>
          <a:ext cx="12192001" cy="574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0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780689" y="631762"/>
            <a:ext cx="863062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Quattrocento Sans"/>
                <a:cs typeface="Quattrocento Sans"/>
                <a:sym typeface="Quattrocento Sans"/>
              </a:rPr>
              <a:t>METHODOLOGY</a:t>
            </a:r>
            <a:endParaRPr kumimoji="0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Tx/>
              <a:buNone/>
              <a:tabLst/>
              <a:defRPr/>
            </a:pPr>
            <a:fld id="{00000000-1234-1234-1234-123412341234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900"/>
                <a:buFontTx/>
                <a:buNone/>
                <a:tabLst/>
                <a:defRPr/>
              </a:pPr>
              <a:t>6</a:t>
            </a:fld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944290" y="1185760"/>
            <a:ext cx="170093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88B34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sym typeface="Arial"/>
              </a:rPr>
              <a:t>Planning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794757" y="2142348"/>
            <a:ext cx="1595120" cy="4772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sym typeface="Arial"/>
              </a:rPr>
              <a:t>Analysis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2485718" y="3002458"/>
            <a:ext cx="1827775" cy="5509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88B34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sym typeface="Arial"/>
              </a:rPr>
              <a:t>Design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389877" y="4000877"/>
            <a:ext cx="2525041" cy="4257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sym typeface="Arial"/>
              </a:rPr>
              <a:t>Development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037429" y="4816633"/>
            <a:ext cx="3334042" cy="53402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rgbClr val="88B34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IMPLEMENTATION</a:t>
            </a:r>
            <a:endParaRPr kumimoji="0" sz="267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6292053" y="6022400"/>
            <a:ext cx="2363935" cy="5340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7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SUPPORT</a:t>
            </a:r>
            <a:endParaRPr kumimoji="0" sz="267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6" name="Google Shape;196;p22"/>
          <p:cNvSpPr/>
          <p:nvPr/>
        </p:nvSpPr>
        <p:spPr>
          <a:xfrm rot="5400000">
            <a:off x="947057" y="1936449"/>
            <a:ext cx="653143" cy="47727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 rot="5400000">
            <a:off x="1749519" y="2932601"/>
            <a:ext cx="653143" cy="47727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 rot="5400000">
            <a:off x="2391491" y="3891671"/>
            <a:ext cx="653143" cy="47727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 rot="5400000">
            <a:off x="3343950" y="4785454"/>
            <a:ext cx="653143" cy="47727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/>
          <p:nvPr/>
        </p:nvSpPr>
        <p:spPr>
          <a:xfrm rot="5400000">
            <a:off x="5111302" y="5684077"/>
            <a:ext cx="984663" cy="59262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312514" y="1206886"/>
            <a:ext cx="8679766" cy="55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Research and finding out Real-life problems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510955" y="2175086"/>
            <a:ext cx="7532183" cy="44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Analyzing the work to be done / handing out roles for each members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909159" y="3077349"/>
            <a:ext cx="6532698" cy="50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Creating the sequential syntax and walking through steps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6075297" y="4024882"/>
            <a:ext cx="5353304" cy="39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coding for the project was developed using Python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669307" y="4872352"/>
            <a:ext cx="4284518" cy="46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work was carried out successfully with everyone having their chunks of success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8867541" y="5904583"/>
            <a:ext cx="2860488" cy="58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project can further be extended to web-cam and street cams on further ado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0BA-0949-43BF-A580-441E8F09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B447-AF1D-4A55-AA73-0978A8D0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1 </a:t>
            </a:r>
            <a:endParaRPr lang="en-US" b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started with selecting a sample image for experimenting and 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csv.file</a:t>
            </a:r>
            <a:r>
              <a:rPr lang="en-US" dirty="0">
                <a:ea typeface="+mn-lt"/>
                <a:cs typeface="+mn-lt"/>
              </a:rPr>
              <a:t> containing color name , (R,G,B) values and hex values.</a:t>
            </a:r>
            <a:endParaRPr lang="en-US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 descr="A picture containing building, outdoor, scene, train&#10;&#10;Description automatically generated">
            <a:extLst>
              <a:ext uri="{FF2B5EF4-FFF2-40B4-BE49-F238E27FC236}">
                <a16:creationId xmlns:a16="http://schemas.microsoft.com/office/drawing/2014/main" id="{9AEAC756-367C-4832-BEEF-612917D7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41" y="3484707"/>
            <a:ext cx="3751729" cy="2488350"/>
          </a:xfrm>
          <a:prstGeom prst="rect">
            <a:avLst/>
          </a:prstGeom>
        </p:spPr>
      </p:pic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9A27488-5EF6-4D4C-8D10-5AC132FB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1" y="3917576"/>
            <a:ext cx="1734672" cy="1734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CBC99-DE42-412F-94ED-2CD30C1640C6}"/>
              </a:ext>
            </a:extLst>
          </p:cNvPr>
          <p:cNvSpPr txBox="1"/>
          <p:nvPr/>
        </p:nvSpPr>
        <p:spPr>
          <a:xfrm>
            <a:off x="8321488" y="564328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colors.csv</a:t>
            </a:r>
          </a:p>
        </p:txBody>
      </p:sp>
    </p:spTree>
    <p:extLst>
      <p:ext uri="{BB962C8B-B14F-4D97-AF65-F5344CB8AC3E}">
        <p14:creationId xmlns:p14="http://schemas.microsoft.com/office/powerpoint/2010/main" val="13723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 – 2 </a:t>
            </a:r>
            <a:endParaRPr lang="en-US" b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We are using </a:t>
            </a:r>
            <a:r>
              <a:rPr lang="en-US" dirty="0" err="1">
                <a:ea typeface="+mn-lt"/>
                <a:cs typeface="+mn-lt"/>
              </a:rPr>
              <a:t>argparse</a:t>
            </a:r>
            <a:r>
              <a:rPr lang="en-US" dirty="0">
                <a:ea typeface="+mn-lt"/>
                <a:cs typeface="+mn-lt"/>
              </a:rPr>
              <a:t> library to create an argument parser. We can directly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give an image path from the command prompt.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 err="1">
                <a:ea typeface="+mn-lt"/>
                <a:cs typeface="+mn-lt"/>
              </a:rPr>
              <a:t>argparse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module in Python helps create a program in a command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line- environment in a way that appears not only easy to code but also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improves interaction.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C28E32-F342-48B4-B918-8227F41B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49" b="690"/>
          <a:stretch/>
        </p:blipFill>
        <p:spPr>
          <a:xfrm>
            <a:off x="2796988" y="3426465"/>
            <a:ext cx="6823218" cy="16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0902-3D36-4BF1-A530-9ACBA41A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7" y="211585"/>
            <a:ext cx="10040304" cy="5747818"/>
          </a:xfrm>
          <a:solidFill>
            <a:srgbClr val="DBD8D3"/>
          </a:soli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Steps for Using </a:t>
            </a:r>
            <a:r>
              <a:rPr lang="en-US" b="1" dirty="0" err="1">
                <a:ea typeface="+mn-lt"/>
                <a:cs typeface="+mn-lt"/>
              </a:rPr>
              <a:t>Argparse</a:t>
            </a:r>
            <a:r>
              <a:rPr lang="en-US" b="1" dirty="0">
                <a:ea typeface="+mn-lt"/>
                <a:cs typeface="+mn-lt"/>
              </a:rPr>
              <a:t> :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1] Creating a Parser : </a:t>
            </a:r>
            <a:r>
              <a:rPr lang="en-US" dirty="0">
                <a:ea typeface="+mn-lt"/>
                <a:cs typeface="+mn-lt"/>
              </a:rPr>
              <a:t>An </a:t>
            </a:r>
            <a:r>
              <a:rPr lang="en-US" dirty="0" err="1">
                <a:ea typeface="+mn-lt"/>
                <a:cs typeface="+mn-lt"/>
              </a:rPr>
              <a:t>ArgumentParser</a:t>
            </a:r>
            <a:r>
              <a:rPr lang="en-US" dirty="0">
                <a:ea typeface="+mn-lt"/>
                <a:cs typeface="+mn-lt"/>
              </a:rPr>
              <a:t> object that will store all the necessary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information that has to be passed from the python command-line.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2] Adding Arguments : </a:t>
            </a:r>
            <a:r>
              <a:rPr lang="en-US" dirty="0">
                <a:ea typeface="+mn-lt"/>
                <a:cs typeface="+mn-lt"/>
              </a:rPr>
              <a:t>A call to the </a:t>
            </a:r>
            <a:r>
              <a:rPr lang="en-US" dirty="0" err="1">
                <a:ea typeface="+mn-lt"/>
                <a:cs typeface="+mn-lt"/>
              </a:rPr>
              <a:t>add_argument</a:t>
            </a:r>
            <a:r>
              <a:rPr lang="en-US" dirty="0">
                <a:ea typeface="+mn-lt"/>
                <a:cs typeface="+mn-lt"/>
              </a:rPr>
              <a:t>()method. These information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tell </a:t>
            </a:r>
            <a:r>
              <a:rPr lang="en-US" dirty="0" err="1">
                <a:ea typeface="+mn-lt"/>
                <a:cs typeface="+mn-lt"/>
              </a:rPr>
              <a:t>ArgumentParser</a:t>
            </a:r>
            <a:r>
              <a:rPr lang="en-US" dirty="0">
                <a:ea typeface="+mn-lt"/>
                <a:cs typeface="+mn-lt"/>
              </a:rPr>
              <a:t> how to take arguments from the command-line and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turn them into objects.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3] Parsing Arguments : </a:t>
            </a:r>
            <a:r>
              <a:rPr lang="en-US" dirty="0">
                <a:ea typeface="+mn-lt"/>
                <a:cs typeface="+mn-lt"/>
              </a:rPr>
              <a:t>Calling </a:t>
            </a:r>
            <a:r>
              <a:rPr lang="en-US" dirty="0" err="1">
                <a:ea typeface="+mn-lt"/>
                <a:cs typeface="+mn-lt"/>
              </a:rPr>
              <a:t>parse_args</a:t>
            </a:r>
            <a:r>
              <a:rPr lang="en-US" dirty="0">
                <a:ea typeface="+mn-lt"/>
                <a:cs typeface="+mn-lt"/>
              </a:rPr>
              <a:t>() invokes appropriate action to produce a result.</a:t>
            </a:r>
            <a:endParaRPr lang="en-US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27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1084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Aharoni</vt:lpstr>
      <vt:lpstr>Arial</vt:lpstr>
      <vt:lpstr>Arial Black</vt:lpstr>
      <vt:lpstr>Arial Rounded MT Bold</vt:lpstr>
      <vt:lpstr>Bookman Old Style</vt:lpstr>
      <vt:lpstr>Calibri</vt:lpstr>
      <vt:lpstr>Consolas</vt:lpstr>
      <vt:lpstr>Gill Sans MT</vt:lpstr>
      <vt:lpstr>Times New Roman</vt:lpstr>
      <vt:lpstr>Gallery</vt:lpstr>
      <vt:lpstr>1_Gallery</vt:lpstr>
      <vt:lpstr>COLOUR DETECTION</vt:lpstr>
      <vt:lpstr>INTRODUCTION</vt:lpstr>
      <vt:lpstr>APPLICATIONS OF COLOUR DETECTION IN REAL LIFE</vt:lpstr>
      <vt:lpstr>ABOUT THE PROJECT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DETECTION</dc:title>
  <dc:creator>gayathritharun@gmail.com</dc:creator>
  <cp:lastModifiedBy>kaif ibrahim</cp:lastModifiedBy>
  <cp:revision>222</cp:revision>
  <dcterms:created xsi:type="dcterms:W3CDTF">2021-01-12T14:23:41Z</dcterms:created>
  <dcterms:modified xsi:type="dcterms:W3CDTF">2021-01-13T05:57:09Z</dcterms:modified>
</cp:coreProperties>
</file>