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FDA5"/>
    <a:srgbClr val="EFFED6"/>
    <a:srgbClr val="FDFE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FB413F-B1D8-4D0A-BFB3-97DDCAE0F695}" v="13" dt="2025-06-02T18:10:54.8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shigandha Dutta" userId="a7121003-3b2a-4a8c-8d97-513f6769d077" providerId="ADAL" clId="{55FB413F-B1D8-4D0A-BFB3-97DDCAE0F695}"/>
    <pc:docChg chg="undo custSel modSld">
      <pc:chgData name="Nishigandha Dutta" userId="a7121003-3b2a-4a8c-8d97-513f6769d077" providerId="ADAL" clId="{55FB413F-B1D8-4D0A-BFB3-97DDCAE0F695}" dt="2025-06-02T18:12:01.828" v="641" actId="20577"/>
      <pc:docMkLst>
        <pc:docMk/>
      </pc:docMkLst>
      <pc:sldChg chg="addSp delSp modSp mod">
        <pc:chgData name="Nishigandha Dutta" userId="a7121003-3b2a-4a8c-8d97-513f6769d077" providerId="ADAL" clId="{55FB413F-B1D8-4D0A-BFB3-97DDCAE0F695}" dt="2025-06-02T18:12:01.828" v="641" actId="20577"/>
        <pc:sldMkLst>
          <pc:docMk/>
          <pc:sldMk cId="2610367057" sldId="256"/>
        </pc:sldMkLst>
        <pc:spChg chg="del">
          <ac:chgData name="Nishigandha Dutta" userId="a7121003-3b2a-4a8c-8d97-513f6769d077" providerId="ADAL" clId="{55FB413F-B1D8-4D0A-BFB3-97DDCAE0F695}" dt="2025-06-02T15:14:20.623" v="0" actId="478"/>
          <ac:spMkLst>
            <pc:docMk/>
            <pc:sldMk cId="2610367057" sldId="256"/>
            <ac:spMk id="4" creationId="{22924B4F-827E-6BAE-2C6F-8719BC11C9A0}"/>
          </ac:spMkLst>
        </pc:spChg>
        <pc:spChg chg="add del">
          <ac:chgData name="Nishigandha Dutta" userId="a7121003-3b2a-4a8c-8d97-513f6769d077" providerId="ADAL" clId="{55FB413F-B1D8-4D0A-BFB3-97DDCAE0F695}" dt="2025-06-02T15:31:52.985" v="231" actId="478"/>
          <ac:spMkLst>
            <pc:docMk/>
            <pc:sldMk cId="2610367057" sldId="256"/>
            <ac:spMk id="8" creationId="{17D93142-109F-7B76-CD1B-F7202E61F43D}"/>
          </ac:spMkLst>
        </pc:spChg>
        <pc:spChg chg="add del">
          <ac:chgData name="Nishigandha Dutta" userId="a7121003-3b2a-4a8c-8d97-513f6769d077" providerId="ADAL" clId="{55FB413F-B1D8-4D0A-BFB3-97DDCAE0F695}" dt="2025-06-02T15:31:57.708" v="234" actId="478"/>
          <ac:spMkLst>
            <pc:docMk/>
            <pc:sldMk cId="2610367057" sldId="256"/>
            <ac:spMk id="9" creationId="{BB4C2FCE-6886-CADB-0A94-537E513B3F59}"/>
          </ac:spMkLst>
        </pc:spChg>
        <pc:spChg chg="mod">
          <ac:chgData name="Nishigandha Dutta" userId="a7121003-3b2a-4a8c-8d97-513f6769d077" providerId="ADAL" clId="{55FB413F-B1D8-4D0A-BFB3-97DDCAE0F695}" dt="2025-06-02T15:26:09.146" v="174" actId="1076"/>
          <ac:spMkLst>
            <pc:docMk/>
            <pc:sldMk cId="2610367057" sldId="256"/>
            <ac:spMk id="10" creationId="{B57FBC47-9F61-7997-6B15-9FB8E646337A}"/>
          </ac:spMkLst>
        </pc:spChg>
        <pc:spChg chg="add del">
          <ac:chgData name="Nishigandha Dutta" userId="a7121003-3b2a-4a8c-8d97-513f6769d077" providerId="ADAL" clId="{55FB413F-B1D8-4D0A-BFB3-97DDCAE0F695}" dt="2025-06-02T15:31:54.194" v="232" actId="478"/>
          <ac:spMkLst>
            <pc:docMk/>
            <pc:sldMk cId="2610367057" sldId="256"/>
            <ac:spMk id="15" creationId="{98CE52FF-6B79-533C-5D31-A4AB57D5FD01}"/>
          </ac:spMkLst>
        </pc:spChg>
        <pc:spChg chg="add del">
          <ac:chgData name="Nishigandha Dutta" userId="a7121003-3b2a-4a8c-8d97-513f6769d077" providerId="ADAL" clId="{55FB413F-B1D8-4D0A-BFB3-97DDCAE0F695}" dt="2025-06-02T15:31:56.300" v="233" actId="478"/>
          <ac:spMkLst>
            <pc:docMk/>
            <pc:sldMk cId="2610367057" sldId="256"/>
            <ac:spMk id="16" creationId="{5A1EE582-A733-0B74-BD62-678FD95E2CDA}"/>
          </ac:spMkLst>
        </pc:spChg>
        <pc:spChg chg="mod">
          <ac:chgData name="Nishigandha Dutta" userId="a7121003-3b2a-4a8c-8d97-513f6769d077" providerId="ADAL" clId="{55FB413F-B1D8-4D0A-BFB3-97DDCAE0F695}" dt="2025-06-02T15:25:24.417" v="171" actId="1076"/>
          <ac:spMkLst>
            <pc:docMk/>
            <pc:sldMk cId="2610367057" sldId="256"/>
            <ac:spMk id="19" creationId="{6A407AA7-0D86-8A0C-DD96-92526DBCFE4B}"/>
          </ac:spMkLst>
        </pc:spChg>
        <pc:spChg chg="del">
          <ac:chgData name="Nishigandha Dutta" userId="a7121003-3b2a-4a8c-8d97-513f6769d077" providerId="ADAL" clId="{55FB413F-B1D8-4D0A-BFB3-97DDCAE0F695}" dt="2025-06-02T15:25:14.340" v="169" actId="478"/>
          <ac:spMkLst>
            <pc:docMk/>
            <pc:sldMk cId="2610367057" sldId="256"/>
            <ac:spMk id="20" creationId="{6710700E-23E8-96D3-518D-87607DD99CB0}"/>
          </ac:spMkLst>
        </pc:spChg>
        <pc:spChg chg="mod">
          <ac:chgData name="Nishigandha Dutta" userId="a7121003-3b2a-4a8c-8d97-513f6769d077" providerId="ADAL" clId="{55FB413F-B1D8-4D0A-BFB3-97DDCAE0F695}" dt="2025-06-02T15:41:11.738" v="587" actId="1038"/>
          <ac:spMkLst>
            <pc:docMk/>
            <pc:sldMk cId="2610367057" sldId="256"/>
            <ac:spMk id="28" creationId="{1B2F28A3-A017-4DC0-858A-A9E3B01E25F7}"/>
          </ac:spMkLst>
        </pc:spChg>
        <pc:spChg chg="add mod">
          <ac:chgData name="Nishigandha Dutta" userId="a7121003-3b2a-4a8c-8d97-513f6769d077" providerId="ADAL" clId="{55FB413F-B1D8-4D0A-BFB3-97DDCAE0F695}" dt="2025-06-02T18:11:04.042" v="624" actId="1076"/>
          <ac:spMkLst>
            <pc:docMk/>
            <pc:sldMk cId="2610367057" sldId="256"/>
            <ac:spMk id="41" creationId="{5681A0F7-B56E-2361-2F9D-D230F15352D1}"/>
          </ac:spMkLst>
        </pc:spChg>
        <pc:spChg chg="add mod">
          <ac:chgData name="Nishigandha Dutta" userId="a7121003-3b2a-4a8c-8d97-513f6769d077" providerId="ADAL" clId="{55FB413F-B1D8-4D0A-BFB3-97DDCAE0F695}" dt="2025-06-02T18:11:46.410" v="632" actId="14100"/>
          <ac:spMkLst>
            <pc:docMk/>
            <pc:sldMk cId="2610367057" sldId="256"/>
            <ac:spMk id="42" creationId="{60DE9833-7B12-B175-59B0-9FA73DD884F5}"/>
          </ac:spMkLst>
        </pc:spChg>
        <pc:spChg chg="add mod">
          <ac:chgData name="Nishigandha Dutta" userId="a7121003-3b2a-4a8c-8d97-513f6769d077" providerId="ADAL" clId="{55FB413F-B1D8-4D0A-BFB3-97DDCAE0F695}" dt="2025-06-02T18:11:53.294" v="635" actId="20577"/>
          <ac:spMkLst>
            <pc:docMk/>
            <pc:sldMk cId="2610367057" sldId="256"/>
            <ac:spMk id="43" creationId="{CCA6E616-DAF5-E834-43BD-359A9213350E}"/>
          </ac:spMkLst>
        </pc:spChg>
        <pc:spChg chg="add mod">
          <ac:chgData name="Nishigandha Dutta" userId="a7121003-3b2a-4a8c-8d97-513f6769d077" providerId="ADAL" clId="{55FB413F-B1D8-4D0A-BFB3-97DDCAE0F695}" dt="2025-06-02T15:41:11.738" v="587" actId="1038"/>
          <ac:spMkLst>
            <pc:docMk/>
            <pc:sldMk cId="2610367057" sldId="256"/>
            <ac:spMk id="44" creationId="{D5C74586-05DD-EC92-01AB-9F18587B7D27}"/>
          </ac:spMkLst>
        </pc:spChg>
        <pc:spChg chg="add mod">
          <ac:chgData name="Nishigandha Dutta" userId="a7121003-3b2a-4a8c-8d97-513f6769d077" providerId="ADAL" clId="{55FB413F-B1D8-4D0A-BFB3-97DDCAE0F695}" dt="2025-06-02T18:11:56.994" v="638" actId="20577"/>
          <ac:spMkLst>
            <pc:docMk/>
            <pc:sldMk cId="2610367057" sldId="256"/>
            <ac:spMk id="45" creationId="{A9D2FDF5-2C68-C0B4-2F34-735E1AB6B1BB}"/>
          </ac:spMkLst>
        </pc:spChg>
        <pc:spChg chg="add mod">
          <ac:chgData name="Nishigandha Dutta" userId="a7121003-3b2a-4a8c-8d97-513f6769d077" providerId="ADAL" clId="{55FB413F-B1D8-4D0A-BFB3-97DDCAE0F695}" dt="2025-06-02T15:41:11.738" v="587" actId="1038"/>
          <ac:spMkLst>
            <pc:docMk/>
            <pc:sldMk cId="2610367057" sldId="256"/>
            <ac:spMk id="46" creationId="{7E929D28-0727-1E34-A8D5-9D0E4F9656DF}"/>
          </ac:spMkLst>
        </pc:spChg>
        <pc:spChg chg="add mod">
          <ac:chgData name="Nishigandha Dutta" userId="a7121003-3b2a-4a8c-8d97-513f6769d077" providerId="ADAL" clId="{55FB413F-B1D8-4D0A-BFB3-97DDCAE0F695}" dt="2025-06-02T18:12:01.828" v="641" actId="20577"/>
          <ac:spMkLst>
            <pc:docMk/>
            <pc:sldMk cId="2610367057" sldId="256"/>
            <ac:spMk id="47" creationId="{DBF3B2B4-18B0-7DAB-78CA-F01D4EAE4FE1}"/>
          </ac:spMkLst>
        </pc:spChg>
        <pc:spChg chg="add mod">
          <ac:chgData name="Nishigandha Dutta" userId="a7121003-3b2a-4a8c-8d97-513f6769d077" providerId="ADAL" clId="{55FB413F-B1D8-4D0A-BFB3-97DDCAE0F695}" dt="2025-06-02T15:34:00.464" v="245" actId="20577"/>
          <ac:spMkLst>
            <pc:docMk/>
            <pc:sldMk cId="2610367057" sldId="256"/>
            <ac:spMk id="54" creationId="{2B7EA633-633D-B1F0-D8A9-8877E36C2FC9}"/>
          </ac:spMkLst>
        </pc:spChg>
        <pc:spChg chg="add mod">
          <ac:chgData name="Nishigandha Dutta" userId="a7121003-3b2a-4a8c-8d97-513f6769d077" providerId="ADAL" clId="{55FB413F-B1D8-4D0A-BFB3-97DDCAE0F695}" dt="2025-06-02T15:41:23.563" v="616" actId="1038"/>
          <ac:spMkLst>
            <pc:docMk/>
            <pc:sldMk cId="2610367057" sldId="256"/>
            <ac:spMk id="63" creationId="{2A55FFD2-D3EB-E80D-6063-7CB8F9D53DD5}"/>
          </ac:spMkLst>
        </pc:spChg>
        <pc:spChg chg="add del">
          <ac:chgData name="Nishigandha Dutta" userId="a7121003-3b2a-4a8c-8d97-513f6769d077" providerId="ADAL" clId="{55FB413F-B1D8-4D0A-BFB3-97DDCAE0F695}" dt="2025-06-02T15:57:19.948" v="618" actId="478"/>
          <ac:spMkLst>
            <pc:docMk/>
            <pc:sldMk cId="2610367057" sldId="256"/>
            <ac:spMk id="64" creationId="{F38EA422-020C-FD3F-EFEA-73772D6C6BC9}"/>
          </ac:spMkLst>
        </pc:spChg>
        <pc:picChg chg="add mod">
          <ac:chgData name="Nishigandha Dutta" userId="a7121003-3b2a-4a8c-8d97-513f6769d077" providerId="ADAL" clId="{55FB413F-B1D8-4D0A-BFB3-97DDCAE0F695}" dt="2025-06-02T18:11:15.872" v="627" actId="1076"/>
          <ac:picMkLst>
            <pc:docMk/>
            <pc:sldMk cId="2610367057" sldId="256"/>
            <ac:picMk id="3" creationId="{7D346741-5847-7812-E4CC-07CD60C629AD}"/>
          </ac:picMkLst>
        </pc:picChg>
        <pc:picChg chg="add mod">
          <ac:chgData name="Nishigandha Dutta" userId="a7121003-3b2a-4a8c-8d97-513f6769d077" providerId="ADAL" clId="{55FB413F-B1D8-4D0A-BFB3-97DDCAE0F695}" dt="2025-06-02T18:11:21.655" v="628" actId="1076"/>
          <ac:picMkLst>
            <pc:docMk/>
            <pc:sldMk cId="2610367057" sldId="256"/>
            <ac:picMk id="9" creationId="{0C34EC75-71F9-48E0-35E5-E739A5E98D1B}"/>
          </ac:picMkLst>
        </pc:picChg>
        <pc:picChg chg="add mod">
          <ac:chgData name="Nishigandha Dutta" userId="a7121003-3b2a-4a8c-8d97-513f6769d077" providerId="ADAL" clId="{55FB413F-B1D8-4D0A-BFB3-97DDCAE0F695}" dt="2025-06-02T18:11:11.430" v="626" actId="688"/>
          <ac:picMkLst>
            <pc:docMk/>
            <pc:sldMk cId="2610367057" sldId="256"/>
            <ac:picMk id="16" creationId="{52ADCC5C-90FB-AD42-E2B1-44138D12AEBF}"/>
          </ac:picMkLst>
        </pc:picChg>
        <pc:picChg chg="add mod">
          <ac:chgData name="Nishigandha Dutta" userId="a7121003-3b2a-4a8c-8d97-513f6769d077" providerId="ADAL" clId="{55FB413F-B1D8-4D0A-BFB3-97DDCAE0F695}" dt="2025-06-02T18:11:00.288" v="622" actId="1076"/>
          <ac:picMkLst>
            <pc:docMk/>
            <pc:sldMk cId="2610367057" sldId="256"/>
            <ac:picMk id="20" creationId="{D38C510E-7C26-F734-E61D-F50894708659}"/>
          </ac:picMkLst>
        </pc:picChg>
        <pc:picChg chg="add del mod">
          <ac:chgData name="Nishigandha Dutta" userId="a7121003-3b2a-4a8c-8d97-513f6769d077" providerId="ADAL" clId="{55FB413F-B1D8-4D0A-BFB3-97DDCAE0F695}" dt="2025-06-02T15:23:45.351" v="80" actId="478"/>
          <ac:picMkLst>
            <pc:docMk/>
            <pc:sldMk cId="2610367057" sldId="256"/>
            <ac:picMk id="49" creationId="{D483CA1A-CA7C-7B1A-DF37-4B1B671D5AC3}"/>
          </ac:picMkLst>
        </pc:picChg>
        <pc:picChg chg="add mod">
          <ac:chgData name="Nishigandha Dutta" userId="a7121003-3b2a-4a8c-8d97-513f6769d077" providerId="ADAL" clId="{55FB413F-B1D8-4D0A-BFB3-97DDCAE0F695}" dt="2025-06-02T15:41:11.738" v="587" actId="1038"/>
          <ac:picMkLst>
            <pc:docMk/>
            <pc:sldMk cId="2610367057" sldId="256"/>
            <ac:picMk id="50" creationId="{17CD7E25-8F40-E75A-DB7D-E291EF8E3EC2}"/>
          </ac:picMkLst>
        </pc:picChg>
        <pc:picChg chg="add mod">
          <ac:chgData name="Nishigandha Dutta" userId="a7121003-3b2a-4a8c-8d97-513f6769d077" providerId="ADAL" clId="{55FB413F-B1D8-4D0A-BFB3-97DDCAE0F695}" dt="2025-06-02T15:24:47.834" v="164" actId="1076"/>
          <ac:picMkLst>
            <pc:docMk/>
            <pc:sldMk cId="2610367057" sldId="256"/>
            <ac:picMk id="51" creationId="{1ACDD346-ED0F-92B1-28F8-7AC6C983D51D}"/>
          </ac:picMkLst>
        </pc:picChg>
        <pc:picChg chg="add mod">
          <ac:chgData name="Nishigandha Dutta" userId="a7121003-3b2a-4a8c-8d97-513f6769d077" providerId="ADAL" clId="{55FB413F-B1D8-4D0A-BFB3-97DDCAE0F695}" dt="2025-06-02T15:41:11.738" v="587" actId="1038"/>
          <ac:picMkLst>
            <pc:docMk/>
            <pc:sldMk cId="2610367057" sldId="256"/>
            <ac:picMk id="52" creationId="{CB241F53-A0BA-EB75-4297-8179DB120867}"/>
          </ac:picMkLst>
        </pc:picChg>
        <pc:picChg chg="add mod">
          <ac:chgData name="Nishigandha Dutta" userId="a7121003-3b2a-4a8c-8d97-513f6769d077" providerId="ADAL" clId="{55FB413F-B1D8-4D0A-BFB3-97DDCAE0F695}" dt="2025-06-02T15:24:57.644" v="168" actId="1076"/>
          <ac:picMkLst>
            <pc:docMk/>
            <pc:sldMk cId="2610367057" sldId="256"/>
            <ac:picMk id="53" creationId="{D7AE3C29-1861-1E8D-F361-071B0BB11121}"/>
          </ac:picMkLst>
        </pc:picChg>
        <pc:picChg chg="add mod">
          <ac:chgData name="Nishigandha Dutta" userId="a7121003-3b2a-4a8c-8d97-513f6769d077" providerId="ADAL" clId="{55FB413F-B1D8-4D0A-BFB3-97DDCAE0F695}" dt="2025-06-02T15:41:23.563" v="616" actId="1038"/>
          <ac:picMkLst>
            <pc:docMk/>
            <pc:sldMk cId="2610367057" sldId="256"/>
            <ac:picMk id="56" creationId="{0EF50B01-7052-C568-9F8A-1530EA21C6A9}"/>
          </ac:picMkLst>
        </pc:picChg>
        <pc:picChg chg="add mod">
          <ac:chgData name="Nishigandha Dutta" userId="a7121003-3b2a-4a8c-8d97-513f6769d077" providerId="ADAL" clId="{55FB413F-B1D8-4D0A-BFB3-97DDCAE0F695}" dt="2025-06-02T15:41:23.563" v="616" actId="1038"/>
          <ac:picMkLst>
            <pc:docMk/>
            <pc:sldMk cId="2610367057" sldId="256"/>
            <ac:picMk id="58" creationId="{25A2DD29-3206-10B3-8521-22AE22828A65}"/>
          </ac:picMkLst>
        </pc:picChg>
        <pc:picChg chg="add mod">
          <ac:chgData name="Nishigandha Dutta" userId="a7121003-3b2a-4a8c-8d97-513f6769d077" providerId="ADAL" clId="{55FB413F-B1D8-4D0A-BFB3-97DDCAE0F695}" dt="2025-06-02T15:41:23.563" v="616" actId="1038"/>
          <ac:picMkLst>
            <pc:docMk/>
            <pc:sldMk cId="2610367057" sldId="256"/>
            <ac:picMk id="60" creationId="{123171F1-7A50-7BD4-EF5B-66A991B28F1A}"/>
          </ac:picMkLst>
        </pc:picChg>
        <pc:picChg chg="add mod">
          <ac:chgData name="Nishigandha Dutta" userId="a7121003-3b2a-4a8c-8d97-513f6769d077" providerId="ADAL" clId="{55FB413F-B1D8-4D0A-BFB3-97DDCAE0F695}" dt="2025-06-02T15:41:23.563" v="616" actId="1038"/>
          <ac:picMkLst>
            <pc:docMk/>
            <pc:sldMk cId="2610367057" sldId="256"/>
            <ac:picMk id="62" creationId="{5F4AF184-D521-6777-0878-813BCE2A3DB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608117-F09B-4C58-AD99-7CE15111B363}" type="datetimeFigureOut">
              <a:rPr lang="en-DE" smtClean="0"/>
              <a:t>02/06/2025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EAD65-1E2F-4BD8-92EB-73E5E01141C9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72302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EAD65-1E2F-4BD8-92EB-73E5E01141C9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49302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DE493-866D-79FF-E9DF-9C38961CFE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958DE-F5D0-BD3C-49D0-D7B853F2D6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259BE-4322-3F2D-3589-9BBCE1434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9C88-D950-4A81-B548-ADE29D372000}" type="datetimeFigureOut">
              <a:rPr lang="en-DE" smtClean="0"/>
              <a:t>02/06/2025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2D9EB-00F1-DBB8-506A-B9BE072E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8487DB-52B4-7B9A-F6FB-046E8DF31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5FF5-C637-4DF0-AD72-3975F5D4224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9636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48C30-A1E1-8CCE-1AAE-00E7A499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B7C26-21F1-D706-5E47-8AD4A255F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16E610-84DD-BA38-EB49-67A45FD04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9C88-D950-4A81-B548-ADE29D372000}" type="datetimeFigureOut">
              <a:rPr lang="en-DE" smtClean="0"/>
              <a:t>02/06/2025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2808C-C2B0-AB46-5C7D-5BD4005BE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F6E05-B360-2BB4-E122-EB406593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5FF5-C637-4DF0-AD72-3975F5D4224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41519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F7626A-B134-454B-B47C-71A0ED350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BAFC-538E-938C-0372-9BD3299E7B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F2F94-1F2A-587F-255B-92E31FB3B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9C88-D950-4A81-B548-ADE29D372000}" type="datetimeFigureOut">
              <a:rPr lang="en-DE" smtClean="0"/>
              <a:t>02/06/2025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20956-CA37-7E39-C141-B40CC8CE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5E642-0163-D1AD-EC5B-A2423F397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5FF5-C637-4DF0-AD72-3975F5D4224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35811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D1DEB-5951-EB2C-AA32-9456FA11A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0A581-0E6B-F83A-9662-E977FD37E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8DC7F-D0FE-F967-EAC6-F8C1A20D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9C88-D950-4A81-B548-ADE29D372000}" type="datetimeFigureOut">
              <a:rPr lang="en-DE" smtClean="0"/>
              <a:t>02/06/2025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CD8E4-1EF6-8817-910E-F1947BD54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53D5E3-A4FE-1634-DB8E-9BC0DDAA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5FF5-C637-4DF0-AD72-3975F5D4224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69243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9BA4-58FA-6E69-125C-CB3CB06B4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C1B04-6277-7F60-7A4B-4EB322CD70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C09A44-2CF9-D3F1-5148-85D822777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9C88-D950-4A81-B548-ADE29D372000}" type="datetimeFigureOut">
              <a:rPr lang="en-DE" smtClean="0"/>
              <a:t>02/06/2025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87252-5CCC-2C95-EC9F-3198A500E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489B4-E5C2-0CA3-458E-9E3313284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5FF5-C637-4DF0-AD72-3975F5D4224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090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EE89A-1B07-E2E3-609C-A3885E6B3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43FD-E6F3-790F-AFF6-5E657651A8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AA3D8D-6156-0333-0167-C955416821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3DEE2-C739-74B3-E9B6-E7453F400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9C88-D950-4A81-B548-ADE29D372000}" type="datetimeFigureOut">
              <a:rPr lang="en-DE" smtClean="0"/>
              <a:t>02/06/2025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E05E-89A1-2A91-3E05-E5BD8C4E6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BD37B-A4C4-89D0-FA4A-90972E3D4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5FF5-C637-4DF0-AD72-3975F5D4224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6643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48A39-76BF-ED6B-AAE3-B4CBA154D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F8943-D841-E788-3D6F-C367E6A76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5C6B0-6D32-BE3B-7E88-CC6E02C97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578C5D-EF8E-0B61-6D89-217E0F95FE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55CE4-F8DA-97E7-58AF-0F8FC0544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19C4A-9E1E-4A1F-383B-A966EE07D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9C88-D950-4A81-B548-ADE29D372000}" type="datetimeFigureOut">
              <a:rPr lang="en-DE" smtClean="0"/>
              <a:t>02/06/2025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0A92F9-0493-BBE5-83EA-B4BACBD3B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254464-A498-5321-EE8C-4E953DB6B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5FF5-C637-4DF0-AD72-3975F5D4224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3713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64595-AFD8-0434-3F23-4DE47CEDB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6B13A7-5AFF-DF47-D901-F40F86C4E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9C88-D950-4A81-B548-ADE29D372000}" type="datetimeFigureOut">
              <a:rPr lang="en-DE" smtClean="0"/>
              <a:t>02/06/2025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632CAF-7F17-39CB-CE62-3BF701C9C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F5FF99-064E-3F8E-A249-4E29C12BF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5FF5-C637-4DF0-AD72-3975F5D4224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29707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727B77-2198-8EC9-28EA-0721E60B1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9C88-D950-4A81-B548-ADE29D372000}" type="datetimeFigureOut">
              <a:rPr lang="en-DE" smtClean="0"/>
              <a:t>02/06/2025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F8D35-D6CB-E0D9-B4FF-6DC618139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7214D-84C4-5855-8CD9-A28B17461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5FF5-C637-4DF0-AD72-3975F5D4224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49284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BD9E4-6FC9-71F6-37A9-2793EEAD3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48BC0-70B8-5ED8-800D-458C13671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15CE77-1880-6046-F6E1-C26A922F7C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BFE36-8169-D2C9-1474-4C8CB6E4E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9C88-D950-4A81-B548-ADE29D372000}" type="datetimeFigureOut">
              <a:rPr lang="en-DE" smtClean="0"/>
              <a:t>02/06/2025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97E59-DD6D-5B38-3C22-B24BDABD3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C7894-CB36-AAB8-A2EC-645238A16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5FF5-C637-4DF0-AD72-3975F5D4224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7403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D5C6F-EDED-FE8F-9BEF-C51DE7A07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373A55-5F8F-0902-2FD1-1AF7C3EFB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0CA46-4667-DD4C-50A8-997625C8DA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2D594C-55FB-EC1F-CE66-ED2EA352E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F9C88-D950-4A81-B548-ADE29D372000}" type="datetimeFigureOut">
              <a:rPr lang="en-DE" smtClean="0"/>
              <a:t>02/06/2025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B435B9-2B1B-64DD-EBD7-FE8AF3EB0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A1652-1348-549E-15F1-20FD6504A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15FF5-C637-4DF0-AD72-3975F5D4224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5498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835683-1B9B-83AC-713F-86CEA818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E042D5-EBE3-D3E9-AEB2-4254FDE08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70841-411B-6ED2-D751-D5EB2C28A0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8F9C88-D950-4A81-B548-ADE29D372000}" type="datetimeFigureOut">
              <a:rPr lang="en-DE" smtClean="0"/>
              <a:t>02/06/2025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69A2D-BFDD-60A7-ADEC-C632B573D0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82C94-147D-7F60-3F3A-D579250A34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A15FF5-C637-4DF0-AD72-3975F5D4224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3675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2127EC6-341C-2433-5E39-09710DB38649}"/>
              </a:ext>
            </a:extLst>
          </p:cNvPr>
          <p:cNvSpPr/>
          <p:nvPr/>
        </p:nvSpPr>
        <p:spPr>
          <a:xfrm>
            <a:off x="0" y="0"/>
            <a:ext cx="12192000" cy="8599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DECE569-BCFC-1F12-4E2E-953F3BD1FF14}"/>
              </a:ext>
            </a:extLst>
          </p:cNvPr>
          <p:cNvSpPr/>
          <p:nvPr/>
        </p:nvSpPr>
        <p:spPr>
          <a:xfrm>
            <a:off x="2571205" y="228601"/>
            <a:ext cx="1012371" cy="468086"/>
          </a:xfrm>
          <a:prstGeom prst="roundRect">
            <a:avLst/>
          </a:prstGeom>
          <a:solidFill>
            <a:srgbClr val="DBFD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E0C16CB4-804A-DA7E-0E16-0E125EEE0B9E}"/>
              </a:ext>
            </a:extLst>
          </p:cNvPr>
          <p:cNvSpPr/>
          <p:nvPr/>
        </p:nvSpPr>
        <p:spPr>
          <a:xfrm flipV="1">
            <a:off x="3202575" y="228601"/>
            <a:ext cx="1872343" cy="609600"/>
          </a:xfrm>
          <a:prstGeom prst="parallelogram">
            <a:avLst/>
          </a:prstGeom>
          <a:solidFill>
            <a:srgbClr val="DBFD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Parallelogram 6">
            <a:extLst>
              <a:ext uri="{FF2B5EF4-FFF2-40B4-BE49-F238E27FC236}">
                <a16:creationId xmlns:a16="http://schemas.microsoft.com/office/drawing/2014/main" id="{25F65DB3-3310-BA31-0A41-E8C1BBCFC4D4}"/>
              </a:ext>
            </a:extLst>
          </p:cNvPr>
          <p:cNvSpPr/>
          <p:nvPr/>
        </p:nvSpPr>
        <p:spPr>
          <a:xfrm flipV="1">
            <a:off x="4966057" y="239488"/>
            <a:ext cx="1872343" cy="609600"/>
          </a:xfrm>
          <a:prstGeom prst="parallelogram">
            <a:avLst/>
          </a:prstGeom>
          <a:solidFill>
            <a:srgbClr val="EFFE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Parallelogram 7">
            <a:extLst>
              <a:ext uri="{FF2B5EF4-FFF2-40B4-BE49-F238E27FC236}">
                <a16:creationId xmlns:a16="http://schemas.microsoft.com/office/drawing/2014/main" id="{17D93142-109F-7B76-CD1B-F7202E61F43D}"/>
              </a:ext>
            </a:extLst>
          </p:cNvPr>
          <p:cNvSpPr/>
          <p:nvPr/>
        </p:nvSpPr>
        <p:spPr>
          <a:xfrm flipV="1">
            <a:off x="6729541" y="250375"/>
            <a:ext cx="1872343" cy="609600"/>
          </a:xfrm>
          <a:prstGeom prst="parallelogram">
            <a:avLst/>
          </a:prstGeom>
          <a:solidFill>
            <a:srgbClr val="EFFE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57FBC47-9F61-7997-6B15-9FB8E646337A}"/>
              </a:ext>
            </a:extLst>
          </p:cNvPr>
          <p:cNvSpPr/>
          <p:nvPr/>
        </p:nvSpPr>
        <p:spPr>
          <a:xfrm>
            <a:off x="148050" y="433681"/>
            <a:ext cx="2331719" cy="6411682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31A251-DDA2-2922-CCD0-8C74B3D815C3}"/>
              </a:ext>
            </a:extLst>
          </p:cNvPr>
          <p:cNvSpPr txBox="1"/>
          <p:nvPr/>
        </p:nvSpPr>
        <p:spPr>
          <a:xfrm>
            <a:off x="2710543" y="250375"/>
            <a:ext cx="2129239" cy="380994"/>
          </a:xfrm>
          <a:prstGeom prst="rect">
            <a:avLst/>
          </a:prstGeom>
          <a:solidFill>
            <a:srgbClr val="DBFDA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DE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Days of Week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2E4541-9ECF-5628-B350-60D3788E8345}"/>
              </a:ext>
            </a:extLst>
          </p:cNvPr>
          <p:cNvSpPr txBox="1"/>
          <p:nvPr/>
        </p:nvSpPr>
        <p:spPr>
          <a:xfrm>
            <a:off x="5031380" y="261262"/>
            <a:ext cx="18723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Months of Year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CE52FF-6B79-533C-5D31-A4AB57D5FD01}"/>
              </a:ext>
            </a:extLst>
          </p:cNvPr>
          <p:cNvSpPr txBox="1"/>
          <p:nvPr/>
        </p:nvSpPr>
        <p:spPr>
          <a:xfrm>
            <a:off x="6842752" y="261262"/>
            <a:ext cx="1885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Quarters of Year</a:t>
            </a:r>
            <a:endParaRPr lang="en-DE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DA870DB-C45C-E7D4-BACC-86484E284D42}"/>
              </a:ext>
            </a:extLst>
          </p:cNvPr>
          <p:cNvSpPr/>
          <p:nvPr/>
        </p:nvSpPr>
        <p:spPr>
          <a:xfrm>
            <a:off x="283027" y="1970314"/>
            <a:ext cx="1992086" cy="4680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 Hierarchy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407AA7-0D86-8A0C-DD96-92526DBCFE4B}"/>
              </a:ext>
            </a:extLst>
          </p:cNvPr>
          <p:cNvSpPr/>
          <p:nvPr/>
        </p:nvSpPr>
        <p:spPr>
          <a:xfrm>
            <a:off x="283027" y="2691217"/>
            <a:ext cx="1992086" cy="4680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Promotion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B895E20-9901-BD7F-C869-CC8040990E2E}"/>
              </a:ext>
            </a:extLst>
          </p:cNvPr>
          <p:cNvSpPr/>
          <p:nvPr/>
        </p:nvSpPr>
        <p:spPr>
          <a:xfrm>
            <a:off x="283027" y="1060008"/>
            <a:ext cx="1992086" cy="4680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Date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B2F28A3-A017-4DC0-858A-A9E3B01E25F7}"/>
              </a:ext>
            </a:extLst>
          </p:cNvPr>
          <p:cNvSpPr/>
          <p:nvPr/>
        </p:nvSpPr>
        <p:spPr>
          <a:xfrm>
            <a:off x="2708368" y="2193666"/>
            <a:ext cx="3681553" cy="1126477"/>
          </a:xfrm>
          <a:prstGeom prst="roundRect">
            <a:avLst/>
          </a:prstGeom>
          <a:solidFill>
            <a:srgbClr val="DBFDA5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A615398-8190-E9D6-970D-BEA254CFADEF}"/>
              </a:ext>
            </a:extLst>
          </p:cNvPr>
          <p:cNvSpPr/>
          <p:nvPr/>
        </p:nvSpPr>
        <p:spPr>
          <a:xfrm>
            <a:off x="2936962" y="1110342"/>
            <a:ext cx="1902820" cy="636618"/>
          </a:xfrm>
          <a:prstGeom prst="rect">
            <a:avLst/>
          </a:prstGeom>
          <a:solidFill>
            <a:srgbClr val="DBFDA5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150Eur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Revenue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3504D28-987C-C668-F432-4AEBAC6912D1}"/>
              </a:ext>
            </a:extLst>
          </p:cNvPr>
          <p:cNvSpPr/>
          <p:nvPr/>
        </p:nvSpPr>
        <p:spPr>
          <a:xfrm>
            <a:off x="2936962" y="1740168"/>
            <a:ext cx="1902820" cy="224892"/>
          </a:xfrm>
          <a:prstGeom prst="rect">
            <a:avLst/>
          </a:prstGeom>
          <a:solidFill>
            <a:srgbClr val="DBFDA5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 PY: +27%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4F86BC04-DDC3-5819-56FA-D888678397A1}"/>
              </a:ext>
            </a:extLst>
          </p:cNvPr>
          <p:cNvSpPr/>
          <p:nvPr/>
        </p:nvSpPr>
        <p:spPr>
          <a:xfrm>
            <a:off x="4615541" y="1763484"/>
            <a:ext cx="148039" cy="15803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C434B30-B3C7-A2B7-E31D-FAFC6D430119}"/>
              </a:ext>
            </a:extLst>
          </p:cNvPr>
          <p:cNvSpPr/>
          <p:nvPr/>
        </p:nvSpPr>
        <p:spPr>
          <a:xfrm>
            <a:off x="5144590" y="1121234"/>
            <a:ext cx="1902820" cy="636618"/>
          </a:xfrm>
          <a:prstGeom prst="rect">
            <a:avLst/>
          </a:prstGeom>
          <a:solidFill>
            <a:srgbClr val="DBFDA5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350Eur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Net Sales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2551482-5583-7E3C-8048-7AE0FBFFCC79}"/>
              </a:ext>
            </a:extLst>
          </p:cNvPr>
          <p:cNvSpPr/>
          <p:nvPr/>
        </p:nvSpPr>
        <p:spPr>
          <a:xfrm>
            <a:off x="5144590" y="1751060"/>
            <a:ext cx="1902820" cy="224892"/>
          </a:xfrm>
          <a:prstGeom prst="rect">
            <a:avLst/>
          </a:prstGeom>
          <a:solidFill>
            <a:srgbClr val="DBFDA5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 PY: +27%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3896E40F-3B5C-B350-8DBF-7E69F2486000}"/>
              </a:ext>
            </a:extLst>
          </p:cNvPr>
          <p:cNvSpPr/>
          <p:nvPr/>
        </p:nvSpPr>
        <p:spPr>
          <a:xfrm>
            <a:off x="6823169" y="1774376"/>
            <a:ext cx="148039" cy="15803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B9C5208-811C-8BD5-2AFB-9926CF21CCCE}"/>
              </a:ext>
            </a:extLst>
          </p:cNvPr>
          <p:cNvSpPr/>
          <p:nvPr/>
        </p:nvSpPr>
        <p:spPr>
          <a:xfrm>
            <a:off x="7243356" y="1121234"/>
            <a:ext cx="1902820" cy="636618"/>
          </a:xfrm>
          <a:prstGeom prst="rect">
            <a:avLst/>
          </a:prstGeom>
          <a:solidFill>
            <a:srgbClr val="DBFDA5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200Eur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Total Cost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5313747-8DF7-AD1B-66AA-CA9922D2D2E4}"/>
              </a:ext>
            </a:extLst>
          </p:cNvPr>
          <p:cNvSpPr/>
          <p:nvPr/>
        </p:nvSpPr>
        <p:spPr>
          <a:xfrm>
            <a:off x="7245514" y="1718399"/>
            <a:ext cx="1902820" cy="224892"/>
          </a:xfrm>
          <a:prstGeom prst="rect">
            <a:avLst/>
          </a:prstGeom>
          <a:solidFill>
            <a:srgbClr val="DBFDA5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 PY: +27%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F3A1E66-B4BD-B550-E023-4A7CCC202C40}"/>
              </a:ext>
            </a:extLst>
          </p:cNvPr>
          <p:cNvSpPr/>
          <p:nvPr/>
        </p:nvSpPr>
        <p:spPr>
          <a:xfrm>
            <a:off x="8917575" y="1751829"/>
            <a:ext cx="148039" cy="15803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96A27E2-2B6D-22E4-98A3-120A543059AA}"/>
              </a:ext>
            </a:extLst>
          </p:cNvPr>
          <p:cNvSpPr/>
          <p:nvPr/>
        </p:nvSpPr>
        <p:spPr>
          <a:xfrm>
            <a:off x="9281157" y="1134944"/>
            <a:ext cx="1902820" cy="636618"/>
          </a:xfrm>
          <a:prstGeom prst="rect">
            <a:avLst/>
          </a:prstGeom>
          <a:solidFill>
            <a:srgbClr val="DBFDA5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1000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Sales Volume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85CF3E-E85F-AA2B-CF94-5CD4118E86F3}"/>
              </a:ext>
            </a:extLst>
          </p:cNvPr>
          <p:cNvSpPr/>
          <p:nvPr/>
        </p:nvSpPr>
        <p:spPr>
          <a:xfrm>
            <a:off x="9283315" y="1732109"/>
            <a:ext cx="1902820" cy="224892"/>
          </a:xfrm>
          <a:prstGeom prst="rect">
            <a:avLst/>
          </a:prstGeom>
          <a:solidFill>
            <a:srgbClr val="DBFDA5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Vs PY: +27%</a:t>
            </a:r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4E450D19-C535-511D-FD92-D9DBFD17AC10}"/>
              </a:ext>
            </a:extLst>
          </p:cNvPr>
          <p:cNvSpPr/>
          <p:nvPr/>
        </p:nvSpPr>
        <p:spPr>
          <a:xfrm>
            <a:off x="10942319" y="1773597"/>
            <a:ext cx="148039" cy="15803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5681A0F7-B56E-2361-2F9D-D230F15352D1}"/>
              </a:ext>
            </a:extLst>
          </p:cNvPr>
          <p:cNvSpPr/>
          <p:nvPr/>
        </p:nvSpPr>
        <p:spPr>
          <a:xfrm>
            <a:off x="2708368" y="3429000"/>
            <a:ext cx="3681553" cy="1126477"/>
          </a:xfrm>
          <a:prstGeom prst="roundRect">
            <a:avLst/>
          </a:prstGeom>
          <a:solidFill>
            <a:srgbClr val="DBFDA5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0DE9833-7B12-B175-59B0-9FA73DD884F5}"/>
              </a:ext>
            </a:extLst>
          </p:cNvPr>
          <p:cNvSpPr txBox="1"/>
          <p:nvPr/>
        </p:nvSpPr>
        <p:spPr>
          <a:xfrm>
            <a:off x="2848796" y="2201725"/>
            <a:ext cx="3880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Actuals + Predicted Revenue/BG</a:t>
            </a:r>
            <a:endParaRPr lang="en-DE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A6E616-DAF5-E834-43BD-359A9213350E}"/>
              </a:ext>
            </a:extLst>
          </p:cNvPr>
          <p:cNvSpPr txBox="1"/>
          <p:nvPr/>
        </p:nvSpPr>
        <p:spPr>
          <a:xfrm>
            <a:off x="2829200" y="3454856"/>
            <a:ext cx="3681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Actuals + Pred Net Sales/BG</a:t>
            </a:r>
            <a:endParaRPr lang="en-DE" b="1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D5C74586-05DD-EC92-01AB-9F18587B7D27}"/>
              </a:ext>
            </a:extLst>
          </p:cNvPr>
          <p:cNvSpPr/>
          <p:nvPr/>
        </p:nvSpPr>
        <p:spPr>
          <a:xfrm>
            <a:off x="2695309" y="4707884"/>
            <a:ext cx="3694612" cy="1126477"/>
          </a:xfrm>
          <a:prstGeom prst="roundRect">
            <a:avLst/>
          </a:prstGeom>
          <a:solidFill>
            <a:srgbClr val="DBFDA5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9D2FDF5-2C68-C0B4-2F34-735E1AB6B1BB}"/>
              </a:ext>
            </a:extLst>
          </p:cNvPr>
          <p:cNvSpPr txBox="1"/>
          <p:nvPr/>
        </p:nvSpPr>
        <p:spPr>
          <a:xfrm>
            <a:off x="2816140" y="4733740"/>
            <a:ext cx="4041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 + Pred Total Cost/BG</a:t>
            </a:r>
            <a:endParaRPr lang="en-DE" b="1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E929D28-0727-1E34-A8D5-9D0E4F9656DF}"/>
              </a:ext>
            </a:extLst>
          </p:cNvPr>
          <p:cNvSpPr/>
          <p:nvPr/>
        </p:nvSpPr>
        <p:spPr>
          <a:xfrm>
            <a:off x="2708368" y="6003773"/>
            <a:ext cx="3681553" cy="1126477"/>
          </a:xfrm>
          <a:prstGeom prst="roundRect">
            <a:avLst/>
          </a:prstGeom>
          <a:solidFill>
            <a:srgbClr val="DBFDA5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BF3B2B4-18B0-7DAB-78CA-F01D4EAE4FE1}"/>
              </a:ext>
            </a:extLst>
          </p:cNvPr>
          <p:cNvSpPr txBox="1"/>
          <p:nvPr/>
        </p:nvSpPr>
        <p:spPr>
          <a:xfrm>
            <a:off x="2829199" y="6029629"/>
            <a:ext cx="270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Act + Pred Volume/BG</a:t>
            </a:r>
            <a:endParaRPr lang="en-DE" b="1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17CD7E25-8F40-E75A-DB7D-E291EF8E3E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175" y="2560902"/>
            <a:ext cx="3082833" cy="598401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1ACDD346-ED0F-92B1-28F8-7AC6C983D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9772" y="3879861"/>
            <a:ext cx="3082833" cy="59840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CB241F53-A0BA-EB75-4297-8179DB120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5745" y="5036449"/>
            <a:ext cx="3082833" cy="598401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D7AE3C29-1861-1E8D-F361-071B0BB11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727" y="6424817"/>
            <a:ext cx="3082833" cy="598401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2B7EA633-633D-B1F0-D8A9-8877E36C2FC9}"/>
              </a:ext>
            </a:extLst>
          </p:cNvPr>
          <p:cNvSpPr/>
          <p:nvPr/>
        </p:nvSpPr>
        <p:spPr>
          <a:xfrm>
            <a:off x="315682" y="3540303"/>
            <a:ext cx="1992086" cy="46808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Geography</a:t>
            </a:r>
            <a:endParaRPr lang="en-DE" dirty="0">
              <a:solidFill>
                <a:schemeClr val="tx1"/>
              </a:solidFill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0EF50B01-7052-C568-9F8A-1530EA21C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426" y="2386391"/>
            <a:ext cx="1806097" cy="815411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25A2DD29-3206-10B3-8521-22AE22828A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787" y="3540303"/>
            <a:ext cx="1806097" cy="81541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123171F1-7A50-7BD4-EF5B-66A991B28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426" y="4628743"/>
            <a:ext cx="1806097" cy="815411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F4AF184-D521-6777-0878-813BCE2A3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582" y="5736766"/>
            <a:ext cx="1806097" cy="81541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2A55FFD2-D3EB-E80D-6063-7CB8F9D53DD5}"/>
              </a:ext>
            </a:extLst>
          </p:cNvPr>
          <p:cNvSpPr txBox="1"/>
          <p:nvPr/>
        </p:nvSpPr>
        <p:spPr>
          <a:xfrm>
            <a:off x="6202695" y="2040353"/>
            <a:ext cx="3205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CW </a:t>
            </a:r>
            <a:r>
              <a:rPr lang="en-US" b="1" dirty="0" err="1"/>
              <a:t>vy</a:t>
            </a:r>
            <a:r>
              <a:rPr lang="en-US" b="1" dirty="0"/>
              <a:t> PY CW per product </a:t>
            </a:r>
            <a:endParaRPr lang="en-DE" b="1" dirty="0"/>
          </a:p>
        </p:txBody>
      </p:sp>
      <p:pic>
        <p:nvPicPr>
          <p:cNvPr id="3" name="Graphic 2" descr="Earth Globe - Asia with solid fill">
            <a:extLst>
              <a:ext uri="{FF2B5EF4-FFF2-40B4-BE49-F238E27FC236}">
                <a16:creationId xmlns:a16="http://schemas.microsoft.com/office/drawing/2014/main" id="{7D346741-5847-7812-E4CC-07CD60C629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31085" y="3441314"/>
            <a:ext cx="914400" cy="914400"/>
          </a:xfrm>
          <a:prstGeom prst="rect">
            <a:avLst/>
          </a:prstGeom>
        </p:spPr>
      </p:pic>
      <p:pic>
        <p:nvPicPr>
          <p:cNvPr id="9" name="Graphic 8" descr="Earth globe: Asia and Australia with solid fill">
            <a:extLst>
              <a:ext uri="{FF2B5EF4-FFF2-40B4-BE49-F238E27FC236}">
                <a16:creationId xmlns:a16="http://schemas.microsoft.com/office/drawing/2014/main" id="{0C34EC75-71F9-48E0-35E5-E739A5E98D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36455" y="5687271"/>
            <a:ext cx="914400" cy="914400"/>
          </a:xfrm>
          <a:prstGeom prst="rect">
            <a:avLst/>
          </a:prstGeom>
        </p:spPr>
      </p:pic>
      <p:pic>
        <p:nvPicPr>
          <p:cNvPr id="16" name="Graphic 15" descr="Earth globe: Americas with solid fill">
            <a:extLst>
              <a:ext uri="{FF2B5EF4-FFF2-40B4-BE49-F238E27FC236}">
                <a16:creationId xmlns:a16="http://schemas.microsoft.com/office/drawing/2014/main" id="{52ADCC5C-90FB-AD42-E2B1-44138D12AEB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651712">
            <a:off x="9960689" y="4355714"/>
            <a:ext cx="914400" cy="914400"/>
          </a:xfrm>
          <a:prstGeom prst="rect">
            <a:avLst/>
          </a:prstGeom>
        </p:spPr>
      </p:pic>
      <p:pic>
        <p:nvPicPr>
          <p:cNvPr id="20" name="Graphic 19" descr="Earth globe: Africa and Europe with solid fill">
            <a:extLst>
              <a:ext uri="{FF2B5EF4-FFF2-40B4-BE49-F238E27FC236}">
                <a16:creationId xmlns:a16="http://schemas.microsoft.com/office/drawing/2014/main" id="{D38C510E-7C26-F734-E61D-F5089470865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968926" y="23791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36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d8f657c-1b5d-4225-9de5-62d9d25afec8}" enabled="1" method="Privileged" siteId="{ecaa386b-c8df-4ce0-ad01-740cbdb5ba55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</Words>
  <Application>Microsoft Office PowerPoint</Application>
  <PresentationFormat>Widescreen</PresentationFormat>
  <Paragraphs>21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BASF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nishigandha.dutta@basf.com</dc:creator>
  <cp:lastModifiedBy>nishigandha.dutta@basf.com</cp:lastModifiedBy>
  <cp:revision>1</cp:revision>
  <dcterms:created xsi:type="dcterms:W3CDTF">2025-06-02T12:52:09Z</dcterms:created>
  <dcterms:modified xsi:type="dcterms:W3CDTF">2025-06-02T18:12:40Z</dcterms:modified>
</cp:coreProperties>
</file>