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475F-9040-4CC5-8405-AE9948145E03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139-D16D-4102-990E-E17F9807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5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475F-9040-4CC5-8405-AE9948145E03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139-D16D-4102-990E-E17F9807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97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475F-9040-4CC5-8405-AE9948145E03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139-D16D-4102-990E-E17F9807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63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475F-9040-4CC5-8405-AE9948145E03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139-D16D-4102-990E-E17F9807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32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475F-9040-4CC5-8405-AE9948145E03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139-D16D-4102-990E-E17F9807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99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475F-9040-4CC5-8405-AE9948145E03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139-D16D-4102-990E-E17F9807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64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475F-9040-4CC5-8405-AE9948145E03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139-D16D-4102-990E-E17F9807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475F-9040-4CC5-8405-AE9948145E03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139-D16D-4102-990E-E17F9807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47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475F-9040-4CC5-8405-AE9948145E03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139-D16D-4102-990E-E17F9807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3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475F-9040-4CC5-8405-AE9948145E03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139-D16D-4102-990E-E17F9807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99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475F-9040-4CC5-8405-AE9948145E03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139-D16D-4102-990E-E17F9807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62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475F-9040-4CC5-8405-AE9948145E03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5139-D16D-4102-990E-E17F9807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91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89994"/>
              </p:ext>
            </p:extLst>
          </p:nvPr>
        </p:nvGraphicFramePr>
        <p:xfrm>
          <a:off x="2858596" y="1605307"/>
          <a:ext cx="8801772" cy="4870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762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62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762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62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Gleichschenkliges Dreieck 4"/>
          <p:cNvSpPr/>
          <p:nvPr/>
        </p:nvSpPr>
        <p:spPr>
          <a:xfrm>
            <a:off x="2858590" y="1605307"/>
            <a:ext cx="8811303" cy="4870488"/>
          </a:xfrm>
          <a:custGeom>
            <a:avLst/>
            <a:gdLst>
              <a:gd name="connsiteX0" fmla="*/ 0 w 5111260"/>
              <a:gd name="connsiteY0" fmla="*/ 3634153 h 3634153"/>
              <a:gd name="connsiteX1" fmla="*/ 2555630 w 5111260"/>
              <a:gd name="connsiteY1" fmla="*/ 0 h 3634153"/>
              <a:gd name="connsiteX2" fmla="*/ 5111260 w 5111260"/>
              <a:gd name="connsiteY2" fmla="*/ 3634153 h 3634153"/>
              <a:gd name="connsiteX3" fmla="*/ 0 w 5111260"/>
              <a:gd name="connsiteY3" fmla="*/ 3634153 h 3634153"/>
              <a:gd name="connsiteX0" fmla="*/ 0 w 5111260"/>
              <a:gd name="connsiteY0" fmla="*/ 4454768 h 4454768"/>
              <a:gd name="connsiteX1" fmla="*/ 5095630 w 5111260"/>
              <a:gd name="connsiteY1" fmla="*/ 0 h 4454768"/>
              <a:gd name="connsiteX2" fmla="*/ 5111260 w 5111260"/>
              <a:gd name="connsiteY2" fmla="*/ 4454768 h 4454768"/>
              <a:gd name="connsiteX3" fmla="*/ 0 w 5111260"/>
              <a:gd name="connsiteY3" fmla="*/ 4454768 h 4454768"/>
              <a:gd name="connsiteX0" fmla="*/ 0 w 5119076"/>
              <a:gd name="connsiteY0" fmla="*/ 2563445 h 2563445"/>
              <a:gd name="connsiteX1" fmla="*/ 5119076 w 5119076"/>
              <a:gd name="connsiteY1" fmla="*/ 0 h 2563445"/>
              <a:gd name="connsiteX2" fmla="*/ 5111260 w 5119076"/>
              <a:gd name="connsiteY2" fmla="*/ 2563445 h 2563445"/>
              <a:gd name="connsiteX3" fmla="*/ 0 w 5119076"/>
              <a:gd name="connsiteY3" fmla="*/ 2563445 h 2563445"/>
              <a:gd name="connsiteX0" fmla="*/ 0 w 5127260"/>
              <a:gd name="connsiteY0" fmla="*/ 2563445 h 2563445"/>
              <a:gd name="connsiteX1" fmla="*/ 5119076 w 5127260"/>
              <a:gd name="connsiteY1" fmla="*/ 0 h 2563445"/>
              <a:gd name="connsiteX2" fmla="*/ 5126915 w 5127260"/>
              <a:gd name="connsiteY2" fmla="*/ 2563445 h 2563445"/>
              <a:gd name="connsiteX3" fmla="*/ 0 w 5127260"/>
              <a:gd name="connsiteY3" fmla="*/ 2563445 h 2563445"/>
              <a:gd name="connsiteX0" fmla="*/ 0 w 5127171"/>
              <a:gd name="connsiteY0" fmla="*/ 2398919 h 2398919"/>
              <a:gd name="connsiteX1" fmla="*/ 5113974 w 5127171"/>
              <a:gd name="connsiteY1" fmla="*/ 0 h 2398919"/>
              <a:gd name="connsiteX2" fmla="*/ 5126915 w 5127171"/>
              <a:gd name="connsiteY2" fmla="*/ 2398919 h 2398919"/>
              <a:gd name="connsiteX3" fmla="*/ 0 w 5127171"/>
              <a:gd name="connsiteY3" fmla="*/ 2398919 h 2398919"/>
              <a:gd name="connsiteX0" fmla="*/ 0 w 5129281"/>
              <a:gd name="connsiteY0" fmla="*/ 2468842 h 2468842"/>
              <a:gd name="connsiteX1" fmla="*/ 5129281 w 5129281"/>
              <a:gd name="connsiteY1" fmla="*/ 0 h 2468842"/>
              <a:gd name="connsiteX2" fmla="*/ 5126915 w 5129281"/>
              <a:gd name="connsiteY2" fmla="*/ 2468842 h 2468842"/>
              <a:gd name="connsiteX3" fmla="*/ 0 w 5129281"/>
              <a:gd name="connsiteY3" fmla="*/ 2468842 h 2468842"/>
              <a:gd name="connsiteX0" fmla="*/ 0 w 5129281"/>
              <a:gd name="connsiteY0" fmla="*/ 2468842 h 2468842"/>
              <a:gd name="connsiteX1" fmla="*/ 5129281 w 5129281"/>
              <a:gd name="connsiteY1" fmla="*/ 0 h 2468842"/>
              <a:gd name="connsiteX2" fmla="*/ 5126915 w 5129281"/>
              <a:gd name="connsiteY2" fmla="*/ 2468842 h 2468842"/>
              <a:gd name="connsiteX3" fmla="*/ 0 w 5129281"/>
              <a:gd name="connsiteY3" fmla="*/ 2468842 h 2468842"/>
              <a:gd name="connsiteX0" fmla="*/ 0 w 5138353"/>
              <a:gd name="connsiteY0" fmla="*/ 2468842 h 2468842"/>
              <a:gd name="connsiteX1" fmla="*/ 5129281 w 5138353"/>
              <a:gd name="connsiteY1" fmla="*/ 0 h 2468842"/>
              <a:gd name="connsiteX2" fmla="*/ 5138028 w 5138353"/>
              <a:gd name="connsiteY2" fmla="*/ 2468842 h 2468842"/>
              <a:gd name="connsiteX3" fmla="*/ 0 w 5138353"/>
              <a:gd name="connsiteY3" fmla="*/ 2468842 h 2468842"/>
              <a:gd name="connsiteX0" fmla="*/ 0 w 5129281"/>
              <a:gd name="connsiteY0" fmla="*/ 2468842 h 2468842"/>
              <a:gd name="connsiteX1" fmla="*/ 5129281 w 5129281"/>
              <a:gd name="connsiteY1" fmla="*/ 0 h 2468842"/>
              <a:gd name="connsiteX2" fmla="*/ 5126914 w 5129281"/>
              <a:gd name="connsiteY2" fmla="*/ 2468842 h 2468842"/>
              <a:gd name="connsiteX3" fmla="*/ 0 w 5129281"/>
              <a:gd name="connsiteY3" fmla="*/ 2468842 h 2468842"/>
              <a:gd name="connsiteX0" fmla="*/ 0 w 5143825"/>
              <a:gd name="connsiteY0" fmla="*/ 2468842 h 2468842"/>
              <a:gd name="connsiteX1" fmla="*/ 5129281 w 5143825"/>
              <a:gd name="connsiteY1" fmla="*/ 0 h 2468842"/>
              <a:gd name="connsiteX2" fmla="*/ 5143585 w 5143825"/>
              <a:gd name="connsiteY2" fmla="*/ 2468842 h 2468842"/>
              <a:gd name="connsiteX3" fmla="*/ 0 w 5143825"/>
              <a:gd name="connsiteY3" fmla="*/ 2468842 h 2468842"/>
              <a:gd name="connsiteX0" fmla="*/ 0 w 5143825"/>
              <a:gd name="connsiteY0" fmla="*/ 2468842 h 2468842"/>
              <a:gd name="connsiteX1" fmla="*/ 5129281 w 5143825"/>
              <a:gd name="connsiteY1" fmla="*/ 0 h 2468842"/>
              <a:gd name="connsiteX2" fmla="*/ 5143585 w 5143825"/>
              <a:gd name="connsiteY2" fmla="*/ 2468842 h 2468842"/>
              <a:gd name="connsiteX3" fmla="*/ 0 w 5143825"/>
              <a:gd name="connsiteY3" fmla="*/ 2468842 h 2468842"/>
              <a:gd name="connsiteX0" fmla="*/ 0 w 5135646"/>
              <a:gd name="connsiteY0" fmla="*/ 2468842 h 2468842"/>
              <a:gd name="connsiteX1" fmla="*/ 5129281 w 5135646"/>
              <a:gd name="connsiteY1" fmla="*/ 0 h 2468842"/>
              <a:gd name="connsiteX2" fmla="*/ 5135250 w 5135646"/>
              <a:gd name="connsiteY2" fmla="*/ 2468842 h 2468842"/>
              <a:gd name="connsiteX3" fmla="*/ 0 w 5135646"/>
              <a:gd name="connsiteY3" fmla="*/ 2468842 h 2468842"/>
              <a:gd name="connsiteX0" fmla="*/ 0 w 5129281"/>
              <a:gd name="connsiteY0" fmla="*/ 2468842 h 2468842"/>
              <a:gd name="connsiteX1" fmla="*/ 5129281 w 5129281"/>
              <a:gd name="connsiteY1" fmla="*/ 0 h 2468842"/>
              <a:gd name="connsiteX2" fmla="*/ 5121358 w 5129281"/>
              <a:gd name="connsiteY2" fmla="*/ 2468842 h 2468842"/>
              <a:gd name="connsiteX3" fmla="*/ 0 w 5129281"/>
              <a:gd name="connsiteY3" fmla="*/ 2468842 h 2468842"/>
              <a:gd name="connsiteX0" fmla="*/ 0 w 5130400"/>
              <a:gd name="connsiteY0" fmla="*/ 2468842 h 2468842"/>
              <a:gd name="connsiteX1" fmla="*/ 5129281 w 5130400"/>
              <a:gd name="connsiteY1" fmla="*/ 0 h 2468842"/>
              <a:gd name="connsiteX2" fmla="*/ 5129693 w 5130400"/>
              <a:gd name="connsiteY2" fmla="*/ 2468842 h 2468842"/>
              <a:gd name="connsiteX3" fmla="*/ 0 w 5130400"/>
              <a:gd name="connsiteY3" fmla="*/ 2468842 h 246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400" h="2468842">
                <a:moveTo>
                  <a:pt x="0" y="2468842"/>
                </a:moveTo>
                <a:lnTo>
                  <a:pt x="5129281" y="0"/>
                </a:lnTo>
                <a:cubicBezTo>
                  <a:pt x="5126676" y="854482"/>
                  <a:pt x="5132298" y="1614360"/>
                  <a:pt x="5129693" y="2468842"/>
                </a:cubicBezTo>
                <a:lnTo>
                  <a:pt x="0" y="246884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/>
          <p:cNvCxnSpPr>
            <a:stCxn id="5" idx="0"/>
            <a:endCxn id="5" idx="1"/>
          </p:cNvCxnSpPr>
          <p:nvPr/>
        </p:nvCxnSpPr>
        <p:spPr>
          <a:xfrm flipV="1">
            <a:off x="2858590" y="1605307"/>
            <a:ext cx="8809381" cy="48704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837349" y="627620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17.10.16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837342" y="506604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01.11.16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837342" y="385588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01.12.16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837341" y="264572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01.01.17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36768" y="143556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10.02.17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1639495" y="1027768"/>
            <a:ext cx="0" cy="545400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 rot="16200000">
            <a:off x="-116246" y="3549026"/>
            <a:ext cx="289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/>
              <a:t>Meilenstein-Termine</a:t>
            </a:r>
          </a:p>
        </p:txBody>
      </p:sp>
      <p:grpSp>
        <p:nvGrpSpPr>
          <p:cNvPr id="34" name="Gruppieren 33"/>
          <p:cNvGrpSpPr/>
          <p:nvPr/>
        </p:nvGrpSpPr>
        <p:grpSpPr>
          <a:xfrm>
            <a:off x="2338442" y="709955"/>
            <a:ext cx="9823024" cy="788549"/>
            <a:chOff x="2338442" y="1224305"/>
            <a:chExt cx="9823024" cy="788549"/>
          </a:xfrm>
        </p:grpSpPr>
        <p:sp>
          <p:nvSpPr>
            <p:cNvPr id="17" name="Textfeld 16"/>
            <p:cNvSpPr txBox="1"/>
            <p:nvPr/>
          </p:nvSpPr>
          <p:spPr>
            <a:xfrm>
              <a:off x="2338442" y="1643522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17.10.16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44829" y="1643522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01.11.16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751216" y="1643522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01.12.16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957603" y="1643522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01.01.17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11159269" y="1643522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10.02.17</a:t>
              </a:r>
            </a:p>
          </p:txBody>
        </p:sp>
        <p:cxnSp>
          <p:nvCxnSpPr>
            <p:cNvPr id="30" name="Gerade Verbindung mit Pfeil 29"/>
            <p:cNvCxnSpPr/>
            <p:nvPr/>
          </p:nvCxnSpPr>
          <p:spPr>
            <a:xfrm>
              <a:off x="2858590" y="1437586"/>
              <a:ext cx="880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6228957" y="1224305"/>
              <a:ext cx="204671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2000" b="1"/>
                <a:t>Berichtszeitpunkt</a:t>
              </a:r>
              <a:endParaRPr lang="de-DE" b="1"/>
            </a:p>
          </p:txBody>
        </p:sp>
      </p:grpSp>
      <p:sp>
        <p:nvSpPr>
          <p:cNvPr id="33" name="Textfeld 32"/>
          <p:cNvSpPr txBox="1"/>
          <p:nvPr/>
        </p:nvSpPr>
        <p:spPr>
          <a:xfrm>
            <a:off x="3576000" y="31923"/>
            <a:ext cx="504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u="sng"/>
              <a:t>Meilensteintrendanalyse</a:t>
            </a:r>
          </a:p>
        </p:txBody>
      </p:sp>
      <p:cxnSp>
        <p:nvCxnSpPr>
          <p:cNvPr id="3" name="Gerader Verbinder 2"/>
          <p:cNvCxnSpPr/>
          <p:nvPr/>
        </p:nvCxnSpPr>
        <p:spPr>
          <a:xfrm>
            <a:off x="2858590" y="6142411"/>
            <a:ext cx="635381" cy="0"/>
          </a:xfrm>
          <a:prstGeom prst="straightConnector1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"/>
          <p:cNvCxnSpPr/>
          <p:nvPr/>
        </p:nvCxnSpPr>
        <p:spPr>
          <a:xfrm>
            <a:off x="2858159" y="3474610"/>
            <a:ext cx="2187768" cy="110"/>
          </a:xfrm>
          <a:prstGeom prst="straightConnector1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2"/>
          <p:cNvCxnSpPr/>
          <p:nvPr/>
        </p:nvCxnSpPr>
        <p:spPr>
          <a:xfrm>
            <a:off x="5065177" y="3474500"/>
            <a:ext cx="2187768" cy="110"/>
          </a:xfrm>
          <a:prstGeom prst="straightConnector1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2"/>
          <p:cNvCxnSpPr/>
          <p:nvPr/>
        </p:nvCxnSpPr>
        <p:spPr>
          <a:xfrm flipV="1">
            <a:off x="7252314" y="2550695"/>
            <a:ext cx="2206387" cy="9238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2"/>
          <p:cNvCxnSpPr/>
          <p:nvPr/>
        </p:nvCxnSpPr>
        <p:spPr>
          <a:xfrm>
            <a:off x="2856554" y="2298724"/>
            <a:ext cx="2187768" cy="110"/>
          </a:xfrm>
          <a:prstGeom prst="straightConnector1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2"/>
          <p:cNvCxnSpPr/>
          <p:nvPr/>
        </p:nvCxnSpPr>
        <p:spPr>
          <a:xfrm>
            <a:off x="5059139" y="2306746"/>
            <a:ext cx="2187768" cy="110"/>
          </a:xfrm>
          <a:prstGeom prst="straightConnector1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2"/>
          <p:cNvCxnSpPr/>
          <p:nvPr/>
        </p:nvCxnSpPr>
        <p:spPr>
          <a:xfrm flipV="1">
            <a:off x="7270933" y="1742343"/>
            <a:ext cx="2187768" cy="56440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2"/>
          <p:cNvCxnSpPr/>
          <p:nvPr/>
        </p:nvCxnSpPr>
        <p:spPr>
          <a:xfrm>
            <a:off x="2871371" y="1616544"/>
            <a:ext cx="2187768" cy="110"/>
          </a:xfrm>
          <a:prstGeom prst="straightConnector1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2"/>
          <p:cNvCxnSpPr/>
          <p:nvPr/>
        </p:nvCxnSpPr>
        <p:spPr>
          <a:xfrm>
            <a:off x="5063572" y="1617668"/>
            <a:ext cx="2187768" cy="110"/>
          </a:xfrm>
          <a:prstGeom prst="straightConnector1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2"/>
          <p:cNvCxnSpPr>
            <a:cxnSpLocks/>
          </p:cNvCxnSpPr>
          <p:nvPr/>
        </p:nvCxnSpPr>
        <p:spPr>
          <a:xfrm>
            <a:off x="9458701" y="1742233"/>
            <a:ext cx="1950704" cy="110"/>
          </a:xfrm>
          <a:prstGeom prst="straightConnector1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2"/>
          <p:cNvCxnSpPr>
            <a:cxnSpLocks/>
          </p:cNvCxnSpPr>
          <p:nvPr/>
        </p:nvCxnSpPr>
        <p:spPr>
          <a:xfrm>
            <a:off x="9458701" y="2550159"/>
            <a:ext cx="501099" cy="426"/>
          </a:xfrm>
          <a:prstGeom prst="straightConnector1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5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Sölling, Kai</dc:creator>
  <cp:lastModifiedBy>Kai Sölling</cp:lastModifiedBy>
  <cp:revision>11</cp:revision>
  <dcterms:created xsi:type="dcterms:W3CDTF">2017-01-04T15:29:43Z</dcterms:created>
  <dcterms:modified xsi:type="dcterms:W3CDTF">2017-01-07T22:17:05Z</dcterms:modified>
</cp:coreProperties>
</file>