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5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DE7C-804B-45D4-996B-AFDF475DD0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743005-BF85-42EE-A210-4F2274827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E8E9-1FDA-4A6C-8564-4A213935C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IBM Coursera Advanced </a:t>
            </a:r>
            <a:br>
              <a:rPr lang="en-US" sz="6000" dirty="0"/>
            </a:br>
            <a:r>
              <a:rPr lang="en-US" sz="6000" dirty="0"/>
              <a:t>Data Science Capstone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C237C-6B3F-4850-89E7-3F7C723C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090004"/>
            <a:ext cx="8637072" cy="977621"/>
          </a:xfrm>
        </p:spPr>
        <p:txBody>
          <a:bodyPr/>
          <a:lstStyle/>
          <a:p>
            <a:r>
              <a:rPr lang="en-US" dirty="0"/>
              <a:t>Kai Tan</a:t>
            </a:r>
          </a:p>
          <a:p>
            <a:r>
              <a:rPr lang="en-US" dirty="0"/>
              <a:t>Date: 01/02/2020</a:t>
            </a:r>
          </a:p>
        </p:txBody>
      </p:sp>
    </p:spTree>
    <p:extLst>
      <p:ext uri="{BB962C8B-B14F-4D97-AF65-F5344CB8AC3E}">
        <p14:creationId xmlns:p14="http://schemas.microsoft.com/office/powerpoint/2010/main" val="174140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8CB-9C49-4D12-877C-A06B6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728319"/>
            <a:ext cx="9603275" cy="1049235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0F74C-D84D-406E-A5C1-C555ED45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468670"/>
            <a:ext cx="9917708" cy="5389330"/>
          </a:xfrm>
        </p:spPr>
      </p:pic>
    </p:spTree>
    <p:extLst>
      <p:ext uri="{BB962C8B-B14F-4D97-AF65-F5344CB8AC3E}">
        <p14:creationId xmlns:p14="http://schemas.microsoft.com/office/powerpoint/2010/main" val="6352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7EBA8-ECF6-4B77-A7B2-ADE81C73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77"/>
            <a:ext cx="12436659" cy="5004246"/>
          </a:xfrm>
        </p:spPr>
      </p:pic>
    </p:spTree>
    <p:extLst>
      <p:ext uri="{BB962C8B-B14F-4D97-AF65-F5344CB8AC3E}">
        <p14:creationId xmlns:p14="http://schemas.microsoft.com/office/powerpoint/2010/main" val="221764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18B-F318-49E3-8A30-C1D8ADE0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16" y="601319"/>
            <a:ext cx="9603275" cy="1049235"/>
          </a:xfrm>
        </p:spPr>
        <p:txBody>
          <a:bodyPr/>
          <a:lstStyle/>
          <a:p>
            <a:r>
              <a:rPr lang="en-US" dirty="0"/>
              <a:t>Gradient Boosting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CD660-6BAB-432B-8681-076574E5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6" y="1350810"/>
            <a:ext cx="10134600" cy="5507190"/>
          </a:xfrm>
        </p:spPr>
      </p:pic>
    </p:spTree>
    <p:extLst>
      <p:ext uri="{BB962C8B-B14F-4D97-AF65-F5344CB8AC3E}">
        <p14:creationId xmlns:p14="http://schemas.microsoft.com/office/powerpoint/2010/main" val="144465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67572-C67A-4376-85BA-981C4A396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13070483" cy="1717761"/>
          </a:xfrm>
        </p:spPr>
      </p:pic>
    </p:spTree>
    <p:extLst>
      <p:ext uri="{BB962C8B-B14F-4D97-AF65-F5344CB8AC3E}">
        <p14:creationId xmlns:p14="http://schemas.microsoft.com/office/powerpoint/2010/main" val="219576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DD9D-8F5C-425B-979C-D9738506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89" y="251769"/>
            <a:ext cx="9603275" cy="1049235"/>
          </a:xfrm>
        </p:spPr>
        <p:txBody>
          <a:bodyPr/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D4D5B-A06B-4BE5-9B6F-A60C2C4F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9" y="1021604"/>
            <a:ext cx="10740421" cy="5836396"/>
          </a:xfrm>
        </p:spPr>
      </p:pic>
    </p:spTree>
    <p:extLst>
      <p:ext uri="{BB962C8B-B14F-4D97-AF65-F5344CB8AC3E}">
        <p14:creationId xmlns:p14="http://schemas.microsoft.com/office/powerpoint/2010/main" val="115756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CC0EE-179F-4696-AB26-7BBD0CC7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00"/>
            <a:ext cx="12888830" cy="1711697"/>
          </a:xfrm>
        </p:spPr>
      </p:pic>
    </p:spTree>
    <p:extLst>
      <p:ext uri="{BB962C8B-B14F-4D97-AF65-F5344CB8AC3E}">
        <p14:creationId xmlns:p14="http://schemas.microsoft.com/office/powerpoint/2010/main" val="38841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3327-25D1-4345-AD0C-FA807DDC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19"/>
            <a:ext cx="9603275" cy="1049235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548FB-1A18-405E-80B6-4222D3708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209620" cy="5849938"/>
          </a:xfrm>
        </p:spPr>
      </p:pic>
    </p:spTree>
    <p:extLst>
      <p:ext uri="{BB962C8B-B14F-4D97-AF65-F5344CB8AC3E}">
        <p14:creationId xmlns:p14="http://schemas.microsoft.com/office/powerpoint/2010/main" val="71167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7470-54FB-4171-9F6A-B51FCBD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93FC7-8E73-4822-A4BD-B925221E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5" y="0"/>
            <a:ext cx="10691090" cy="6858000"/>
          </a:xfrm>
        </p:spPr>
      </p:pic>
    </p:spTree>
    <p:extLst>
      <p:ext uri="{BB962C8B-B14F-4D97-AF65-F5344CB8AC3E}">
        <p14:creationId xmlns:p14="http://schemas.microsoft.com/office/powerpoint/2010/main" val="137023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37-D590-43DF-A0C7-7AF69426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8319"/>
            <a:ext cx="9603275" cy="1049235"/>
          </a:xfrm>
        </p:spPr>
        <p:txBody>
          <a:bodyPr/>
          <a:lstStyle/>
          <a:p>
            <a:r>
              <a:rPr lang="en-US" dirty="0"/>
              <a:t>Comparing Error rate of different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AD892-0B20-4885-A559-06D0FB978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12195092" cy="543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91C47-C0DD-4101-A550-83C454BE6CF0}"/>
              </a:ext>
            </a:extLst>
          </p:cNvPr>
          <p:cNvSpPr txBox="1"/>
          <p:nvPr/>
        </p:nvSpPr>
        <p:spPr>
          <a:xfrm>
            <a:off x="8264525" y="3130550"/>
            <a:ext cx="537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[On the x-axis]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0.0 =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1.0 = Gradient Boosting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2.0 = 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3.0 =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2183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57C5-B271-4166-B96D-6F6F2522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04" y="2814294"/>
            <a:ext cx="9603275" cy="1049235"/>
          </a:xfrm>
        </p:spPr>
        <p:txBody>
          <a:bodyPr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10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C271-EEFD-421F-BA48-28F21151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House price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266C-5865-4E20-B247-CBA2649E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  <a:p>
            <a:r>
              <a:rPr lang="en-US" dirty="0"/>
              <a:t>Kaggle - House Prices: Advanced Regression Techniques</a:t>
            </a:r>
          </a:p>
          <a:p>
            <a:r>
              <a:rPr lang="en-US" dirty="0"/>
              <a:t>Task: Predict House Prices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38A8-7CF7-4DFA-A09A-C61C4F65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849C-69E6-4A92-B2BE-8EFFA88B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assist house buyer and seller to predict house’s selling price. </a:t>
            </a:r>
          </a:p>
          <a:p>
            <a:r>
              <a:rPr lang="en-US" dirty="0"/>
              <a:t>Identify which house’s features has the most influence in price </a:t>
            </a:r>
          </a:p>
        </p:txBody>
      </p:sp>
    </p:spTree>
    <p:extLst>
      <p:ext uri="{BB962C8B-B14F-4D97-AF65-F5344CB8AC3E}">
        <p14:creationId xmlns:p14="http://schemas.microsoft.com/office/powerpoint/2010/main" val="139227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5FC6-B1CC-403B-A341-0975F978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6A54-5574-4207-8576-3CBCEFE9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Using Gradient Boosting Regression 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4952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F073-170A-4ABB-A2CB-3D836B44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0" y="278512"/>
            <a:ext cx="9603275" cy="1049235"/>
          </a:xfrm>
        </p:spPr>
        <p:txBody>
          <a:bodyPr/>
          <a:lstStyle/>
          <a:p>
            <a:r>
              <a:rPr lang="en-US" dirty="0"/>
              <a:t>Analyzing Sale price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CC233-51D3-4D9A-9F59-33F493E1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" y="1014782"/>
            <a:ext cx="10646379" cy="5843218"/>
          </a:xfrm>
        </p:spPr>
      </p:pic>
    </p:spTree>
    <p:extLst>
      <p:ext uri="{BB962C8B-B14F-4D97-AF65-F5344CB8AC3E}">
        <p14:creationId xmlns:p14="http://schemas.microsoft.com/office/powerpoint/2010/main" val="317038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7A10F-DD99-48B1-A166-F20DC4B624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69" y="946150"/>
            <a:ext cx="12250738" cy="4737100"/>
          </a:xfrm>
        </p:spPr>
      </p:pic>
    </p:spTree>
    <p:extLst>
      <p:ext uri="{BB962C8B-B14F-4D97-AF65-F5344CB8AC3E}">
        <p14:creationId xmlns:p14="http://schemas.microsoft.com/office/powerpoint/2010/main" val="283328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65BD-DF31-4049-856D-86A1334B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18719"/>
            <a:ext cx="9603275" cy="1049235"/>
          </a:xfrm>
        </p:spPr>
        <p:txBody>
          <a:bodyPr/>
          <a:lstStyle/>
          <a:p>
            <a:r>
              <a:rPr lang="en-US" dirty="0"/>
              <a:t>Handle Missing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FC9193-AE9A-4B06-A2B3-867ED942E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37235"/>
            <a:ext cx="9258300" cy="6120765"/>
          </a:xfrm>
        </p:spPr>
      </p:pic>
    </p:spTree>
    <p:extLst>
      <p:ext uri="{BB962C8B-B14F-4D97-AF65-F5344CB8AC3E}">
        <p14:creationId xmlns:p14="http://schemas.microsoft.com/office/powerpoint/2010/main" val="33576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794C-6C6E-48A6-B77E-DA37480E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5001"/>
            <a:ext cx="9603275" cy="1049235"/>
          </a:xfrm>
        </p:spPr>
        <p:txBody>
          <a:bodyPr/>
          <a:lstStyle/>
          <a:p>
            <a:r>
              <a:rPr lang="en-US" dirty="0"/>
              <a:t>Handling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BC362-2EC3-47F4-92A4-ED2FE385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69619"/>
            <a:ext cx="10744200" cy="6088381"/>
          </a:xfrm>
        </p:spPr>
      </p:pic>
    </p:spTree>
    <p:extLst>
      <p:ext uri="{BB962C8B-B14F-4D97-AF65-F5344CB8AC3E}">
        <p14:creationId xmlns:p14="http://schemas.microsoft.com/office/powerpoint/2010/main" val="17513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2FF3-A8F2-4894-8A01-491F936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 categorical variable into Numeric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7BD90-4016-4912-8606-B5C31AA4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586" y="1853754"/>
            <a:ext cx="12697507" cy="3958427"/>
          </a:xfrm>
        </p:spPr>
      </p:pic>
    </p:spTree>
    <p:extLst>
      <p:ext uri="{BB962C8B-B14F-4D97-AF65-F5344CB8AC3E}">
        <p14:creationId xmlns:p14="http://schemas.microsoft.com/office/powerpoint/2010/main" val="5784605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124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IBM Coursera Advanced  Data Science Capstone </vt:lpstr>
      <vt:lpstr>Dataset : House price prediction </vt:lpstr>
      <vt:lpstr>Use case </vt:lpstr>
      <vt:lpstr>Solution algorithm</vt:lpstr>
      <vt:lpstr>Analyzing Sale price </vt:lpstr>
      <vt:lpstr>PowerPoint Presentation</vt:lpstr>
      <vt:lpstr>Handle Missing Data</vt:lpstr>
      <vt:lpstr>Handling outliers</vt:lpstr>
      <vt:lpstr>Convert categorical variable into Numeric</vt:lpstr>
      <vt:lpstr>Linear Regression</vt:lpstr>
      <vt:lpstr>PowerPoint Presentation</vt:lpstr>
      <vt:lpstr>Gradient Boosting Regression</vt:lpstr>
      <vt:lpstr>PowerPoint Presentation</vt:lpstr>
      <vt:lpstr>Random Forest Regression</vt:lpstr>
      <vt:lpstr>PowerPoint Presentation</vt:lpstr>
      <vt:lpstr>Neural Network</vt:lpstr>
      <vt:lpstr>PowerPoint Presentation</vt:lpstr>
      <vt:lpstr>Comparing Error rate of different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 Data Science Capstone</dc:title>
  <dc:creator>Pok Hsuan</dc:creator>
  <cp:lastModifiedBy>Pok Hsuan</cp:lastModifiedBy>
  <cp:revision>9</cp:revision>
  <dcterms:created xsi:type="dcterms:W3CDTF">2020-02-03T11:36:14Z</dcterms:created>
  <dcterms:modified xsi:type="dcterms:W3CDTF">2020-02-03T15:20:17Z</dcterms:modified>
</cp:coreProperties>
</file>