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b3decd44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b3decd44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b3decd44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b3decd44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300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34350" y="1087152"/>
            <a:ext cx="4756500" cy="21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Booking Site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77475" y="3637175"/>
            <a:ext cx="41514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 	Kyen Nyugen,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 Tien Le,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 Kien,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Zhao Ming Soh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 so far.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00175" y="1367125"/>
            <a:ext cx="76740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sign In and sign Up page with and without Third Party Api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 booking page and managing page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 review function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 search function for restaurant stored in our Database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Map api for restaurant locations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Managers sign In and sign Up page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Managers managing page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Quick booking function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Link to website :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http://localhost:3000/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3900"/>
            <a:ext cx="73584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not Implemented (Lack of Time)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67450" y="1598000"/>
            <a:ext cx="76311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Restaurant capacity constraints and time constraints 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Alerting customers that they have exceeded the max amount of seats for that particular restaurant or simply showing the customers the available amount of seats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Displaying the available time for any particular reservations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