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5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5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8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52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1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65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5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1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B41D-7156-4574-B710-20900127AFB2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62F9-0A17-4540-9B3C-95F5FC05D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4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.1/d1/de5/classcv_1_1CascadeClassifier.html#aaf8181cb63968136476ec4204ffca498" TargetMode="External"/><Relationship Id="rId2" Type="http://schemas.openxmlformats.org/officeDocument/2006/relationships/hyperlink" Target="https://docs.opencv.org/3.4.1/d5/d33/structcv_1_1HOGDescriptor.html#a09e354ad701f56f9c550dc0385dc36f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Human detection</a:t>
            </a:r>
          </a:p>
          <a:p>
            <a:r>
              <a:rPr lang="en-US" altLang="zh-TW" dirty="0" smtClean="0"/>
              <a:t>Face detection</a:t>
            </a:r>
          </a:p>
          <a:p>
            <a:pPr marL="457200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5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https://docs.opencv.org/3.4.1/d5/d33/structcv_1_1HOGDescriptor.html#a09e354ad701f56f9c550dc0385dc36f1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hlinkClick r:id="rId3"/>
              </a:rPr>
              <a:t>https://docs.opencv.org/3.4.1/d1/de5/classcv_1_1CascadeClassifier.html#aaf8181cb63968136476ec4204ffca498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8352" y="2752905"/>
            <a:ext cx="10515600" cy="1819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1. Human Detection (50%)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00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1. Human detection (50%)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新細明體" panose="02020500000000000000" pitchFamily="18" charset="-120"/>
              </a:rPr>
              <a:t>․ </a:t>
            </a:r>
            <a:r>
              <a:rPr lang="en-US" altLang="zh-TW" dirty="0" err="1" smtClean="0"/>
              <a:t>HOGDescriptor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․ </a:t>
            </a:r>
            <a:r>
              <a:rPr lang="en-US" altLang="zh-TW" dirty="0" smtClean="0"/>
              <a:t>void </a:t>
            </a:r>
            <a:r>
              <a:rPr lang="en-US" altLang="zh-TW" dirty="0" err="1" smtClean="0"/>
              <a:t>HOGDescriptor</a:t>
            </a:r>
            <a:r>
              <a:rPr lang="en-US" altLang="zh-TW" dirty="0" smtClean="0"/>
              <a:t> ::</a:t>
            </a:r>
            <a:r>
              <a:rPr lang="en-US" altLang="zh-TW" dirty="0" err="1" smtClean="0"/>
              <a:t>setSVMDetector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InputArray</a:t>
            </a:r>
            <a:r>
              <a:rPr lang="en-US" altLang="zh-TW" dirty="0" smtClean="0"/>
              <a:t>  _</a:t>
            </a:r>
            <a:r>
              <a:rPr lang="en-US" altLang="zh-TW" dirty="0" err="1" smtClean="0"/>
              <a:t>svmdetector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endParaRPr lang="en-US" altLang="zh-TW" dirty="0" smtClean="0">
              <a:latin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新細明體" panose="02020500000000000000" pitchFamily="18" charset="-120"/>
              </a:rPr>
              <a:t>․ </a:t>
            </a:r>
            <a:r>
              <a:rPr lang="en-US" altLang="zh-TW" dirty="0" smtClean="0"/>
              <a:t>vector&lt;float&gt; </a:t>
            </a:r>
            <a:r>
              <a:rPr lang="en-US" altLang="zh-TW" dirty="0" err="1" smtClean="0"/>
              <a:t>HOGDescriptor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getDefaultPeopleDetector</a:t>
            </a:r>
            <a:r>
              <a:rPr lang="en-US" altLang="zh-TW" dirty="0" smtClean="0"/>
              <a:t>( )	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901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1. Human detection (50%)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新細明體" panose="02020500000000000000" pitchFamily="18" charset="-120"/>
              </a:rPr>
              <a:t>․ </a:t>
            </a:r>
            <a:r>
              <a:rPr lang="en-US" altLang="zh-TW" dirty="0" smtClean="0"/>
              <a:t>void </a:t>
            </a:r>
            <a:r>
              <a:rPr lang="en-US" altLang="zh-TW" dirty="0" err="1" smtClean="0"/>
              <a:t>HOGDescriptor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detectMultiScale</a:t>
            </a:r>
            <a:r>
              <a:rPr lang="en-US" altLang="zh-TW" dirty="0" smtClean="0"/>
              <a:t>(</a:t>
            </a:r>
            <a:r>
              <a:rPr lang="en-US" altLang="zh-TW" dirty="0"/>
              <a:t> </a:t>
            </a:r>
            <a:r>
              <a:rPr lang="en-US" altLang="zh-TW" dirty="0" err="1" smtClean="0"/>
              <a:t>InputArray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</a:t>
            </a:r>
            <a:r>
              <a:rPr lang="en-US" altLang="zh-TW" dirty="0"/>
              <a:t> </a:t>
            </a:r>
            <a:r>
              <a:rPr lang="en-US" altLang="zh-TW" dirty="0" smtClean="0"/>
              <a:t>                  vector&lt;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&gt; &amp;  </a:t>
            </a:r>
            <a:r>
              <a:rPr lang="en-US" altLang="zh-TW" dirty="0" err="1" smtClean="0"/>
              <a:t>foundLocations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double 	</a:t>
            </a:r>
            <a:r>
              <a:rPr lang="en-US" altLang="zh-TW" dirty="0" err="1" smtClean="0"/>
              <a:t>hitThreshold</a:t>
            </a:r>
            <a:r>
              <a:rPr lang="en-US" altLang="zh-TW" dirty="0" smtClean="0"/>
              <a:t> = 0,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Size </a:t>
            </a:r>
            <a:r>
              <a:rPr lang="en-US" altLang="zh-TW" dirty="0"/>
              <a:t> </a:t>
            </a:r>
            <a:r>
              <a:rPr lang="en-US" altLang="zh-TW" dirty="0" err="1" smtClean="0"/>
              <a:t>winStride</a:t>
            </a:r>
            <a:r>
              <a:rPr lang="en-US" altLang="zh-TW" dirty="0" smtClean="0"/>
              <a:t> = Size(),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Size </a:t>
            </a:r>
            <a:r>
              <a:rPr lang="en-US" altLang="zh-TW" dirty="0"/>
              <a:t> </a:t>
            </a:r>
            <a:r>
              <a:rPr lang="en-US" altLang="zh-TW" dirty="0" smtClean="0"/>
              <a:t> padding = Size(),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double 	scale = 1.05,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double 	</a:t>
            </a:r>
            <a:r>
              <a:rPr lang="en-US" altLang="zh-TW" dirty="0" err="1" smtClean="0"/>
              <a:t>finalThreshold</a:t>
            </a:r>
            <a:r>
              <a:rPr lang="en-US" altLang="zh-TW" dirty="0" smtClean="0"/>
              <a:t> = 2.0,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bool 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useMeanshiftGrouping</a:t>
            </a:r>
            <a:r>
              <a:rPr lang="en-US" altLang="zh-TW" dirty="0" smtClean="0"/>
              <a:t> = false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61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1. Human detection (50%)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(1) </a:t>
            </a:r>
            <a:r>
              <a:rPr lang="en-US" altLang="zh-TW" dirty="0"/>
              <a:t>Read the </a:t>
            </a:r>
            <a:r>
              <a:rPr lang="en-US" altLang="zh-TW" dirty="0" smtClean="0"/>
              <a:t>image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(2) Declare a object of </a:t>
            </a:r>
            <a:r>
              <a:rPr lang="en-US" altLang="zh-TW" dirty="0" err="1" smtClean="0"/>
              <a:t>HOGDescriptor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(3) </a:t>
            </a:r>
            <a:r>
              <a:rPr lang="en-US" altLang="zh-TW" dirty="0"/>
              <a:t>Sets coefficients for the linear SVM </a:t>
            </a:r>
            <a:r>
              <a:rPr lang="en-US" altLang="zh-TW" dirty="0" smtClean="0"/>
              <a:t>classifier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(4) Detect human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(5) Draw rectangles on the detected human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(6) Show the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66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28352" y="2752905"/>
            <a:ext cx="10515600" cy="1819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/>
              <a:t>2</a:t>
            </a:r>
            <a:r>
              <a:rPr lang="en-US" altLang="zh-TW" sz="4800" dirty="0" smtClean="0"/>
              <a:t>. Face Detection (50%)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567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</a:t>
            </a:r>
            <a:r>
              <a:rPr lang="en-US" altLang="zh-TW" dirty="0" smtClean="0"/>
              <a:t>. Face detection (50%)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47090"/>
            <a:ext cx="10515600" cy="4351338"/>
          </a:xfrm>
        </p:spPr>
        <p:txBody>
          <a:bodyPr/>
          <a:lstStyle/>
          <a:p>
            <a:r>
              <a:rPr lang="en-US" altLang="zh-TW" dirty="0" err="1" smtClean="0"/>
              <a:t>CascadeClassifier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bool </a:t>
            </a:r>
            <a:r>
              <a:rPr lang="en-US" altLang="zh-TW" dirty="0" err="1" smtClean="0"/>
              <a:t>CascadeClassifier</a:t>
            </a:r>
            <a:r>
              <a:rPr lang="en-US" altLang="zh-TW" dirty="0" smtClean="0"/>
              <a:t>::load(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String &amp; filename)	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path_to_opencv</a:t>
            </a:r>
            <a:r>
              <a:rPr lang="en-US" altLang="zh-TW" sz="2400" dirty="0" smtClean="0"/>
              <a:t>/data/</a:t>
            </a:r>
            <a:r>
              <a:rPr lang="en-US" altLang="zh-TW" sz="2400" dirty="0" err="1" smtClean="0"/>
              <a:t>haarcascades</a:t>
            </a:r>
            <a:r>
              <a:rPr lang="en-US" altLang="zh-TW" sz="2400" dirty="0" smtClean="0"/>
              <a:t>/haarcascade_frontalface_default.xml”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path_to_opencv</a:t>
            </a:r>
            <a:r>
              <a:rPr lang="en-US" altLang="zh-TW" sz="2400" dirty="0" smtClean="0"/>
              <a:t>/data/</a:t>
            </a:r>
            <a:r>
              <a:rPr lang="en-US" altLang="zh-TW" sz="2400" dirty="0" err="1" smtClean="0"/>
              <a:t>haarcascades</a:t>
            </a:r>
            <a:r>
              <a:rPr lang="en-US" altLang="zh-TW" sz="2400" dirty="0" smtClean="0"/>
              <a:t>/haarcascade_frontalface_alt.xml”</a:t>
            </a:r>
          </a:p>
          <a:p>
            <a:pPr marL="0" indent="0">
              <a:buNone/>
            </a:pPr>
            <a:r>
              <a:rPr lang="en-US" altLang="zh-TW" sz="2400" dirty="0" smtClean="0"/>
              <a:t>  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path_to_opencv</a:t>
            </a:r>
            <a:r>
              <a:rPr lang="en-US" altLang="zh-TW" sz="2400" dirty="0" smtClean="0"/>
              <a:t>/data/</a:t>
            </a:r>
            <a:r>
              <a:rPr lang="en-US" altLang="zh-TW" sz="2400" dirty="0" err="1" smtClean="0"/>
              <a:t>haarcascades</a:t>
            </a:r>
            <a:r>
              <a:rPr lang="en-US" altLang="zh-TW" sz="2400" dirty="0" smtClean="0"/>
              <a:t>/haarcascade_frontalface_alt2.xml”</a:t>
            </a:r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706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2. Face detection (50%)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void </a:t>
            </a:r>
            <a:r>
              <a:rPr lang="en-US" altLang="zh-TW" dirty="0" err="1" smtClean="0"/>
              <a:t>CascadeClassifier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detectMultiScale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InputArray</a:t>
            </a:r>
            <a:r>
              <a:rPr lang="en-US" altLang="zh-TW" dirty="0" smtClean="0"/>
              <a:t> image,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vector&lt; </a:t>
            </a:r>
            <a:r>
              <a:rPr lang="en-US" altLang="zh-TW" dirty="0" err="1" smtClean="0"/>
              <a:t>Rect</a:t>
            </a:r>
            <a:r>
              <a:rPr lang="en-US" altLang="zh-TW" dirty="0" smtClean="0"/>
              <a:t> &gt; &amp;   objects,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double 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scaleFactor</a:t>
            </a:r>
            <a:r>
              <a:rPr lang="en-US" altLang="zh-TW" dirty="0" smtClean="0"/>
              <a:t> = 1.1,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minNeighbors</a:t>
            </a:r>
            <a:r>
              <a:rPr lang="en-US" altLang="zh-TW" dirty="0" smtClean="0"/>
              <a:t> = 3,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flags = 0,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Size </a:t>
            </a:r>
            <a:r>
              <a:rPr lang="en-US" altLang="zh-TW" dirty="0"/>
              <a:t> </a:t>
            </a:r>
            <a:r>
              <a:rPr lang="en-US" altLang="zh-TW" dirty="0" err="1" smtClean="0"/>
              <a:t>minSize</a:t>
            </a:r>
            <a:r>
              <a:rPr lang="en-US" altLang="zh-TW" dirty="0" smtClean="0"/>
              <a:t> = Size(),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 Size </a:t>
            </a:r>
            <a:r>
              <a:rPr lang="en-US" altLang="zh-TW" dirty="0"/>
              <a:t> </a:t>
            </a:r>
            <a:r>
              <a:rPr lang="en-US" altLang="zh-TW" dirty="0" err="1" smtClean="0"/>
              <a:t>maxSize</a:t>
            </a:r>
            <a:r>
              <a:rPr lang="en-US" altLang="zh-TW" dirty="0" smtClean="0"/>
              <a:t> = Size() 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                                  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85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2. Face detection (50%)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Steps :</a:t>
            </a:r>
          </a:p>
          <a:p>
            <a:pPr marL="0" indent="0">
              <a:buNone/>
            </a:pPr>
            <a:r>
              <a:rPr lang="en-US" altLang="zh-TW" dirty="0" smtClean="0"/>
              <a:t>   (1) Read the image</a:t>
            </a:r>
          </a:p>
          <a:p>
            <a:pPr marL="0" indent="0">
              <a:buNone/>
            </a:pPr>
            <a:r>
              <a:rPr lang="en-US" altLang="zh-TW" dirty="0" smtClean="0"/>
              <a:t>   (2) </a:t>
            </a:r>
            <a:r>
              <a:rPr lang="en-US" altLang="zh-TW" dirty="0"/>
              <a:t>Load Face </a:t>
            </a:r>
            <a:r>
              <a:rPr lang="en-US" altLang="zh-TW" dirty="0" smtClean="0"/>
              <a:t>cascade</a:t>
            </a:r>
          </a:p>
          <a:p>
            <a:pPr marL="0" indent="0">
              <a:buNone/>
            </a:pPr>
            <a:r>
              <a:rPr lang="en-US" altLang="zh-TW" dirty="0" smtClean="0"/>
              <a:t>   (3) </a:t>
            </a:r>
            <a:r>
              <a:rPr lang="en-US" altLang="zh-TW" dirty="0"/>
              <a:t>Detect </a:t>
            </a:r>
            <a:r>
              <a:rPr lang="en-US" altLang="zh-TW" dirty="0" smtClean="0"/>
              <a:t>faces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(5) Draw rectangles on the detected faces</a:t>
            </a:r>
          </a:p>
          <a:p>
            <a:pPr marL="0" indent="0">
              <a:buNone/>
            </a:pPr>
            <a:r>
              <a:rPr lang="en-US" altLang="zh-TW" dirty="0" smtClean="0"/>
              <a:t>   (6) Show the result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4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255</Words>
  <Application>Microsoft Office PowerPoint</Application>
  <PresentationFormat>寬螢幕</PresentationFormat>
  <Paragraphs>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Lab 08</vt:lpstr>
      <vt:lpstr>PowerPoint 簡報</vt:lpstr>
      <vt:lpstr>1. Human detection (50%)</vt:lpstr>
      <vt:lpstr>1. Human detection (50%)</vt:lpstr>
      <vt:lpstr>1. Human detection (50%)</vt:lpstr>
      <vt:lpstr>PowerPoint 簡報</vt:lpstr>
      <vt:lpstr>2. Face detection (50%)</vt:lpstr>
      <vt:lpstr>2. Face detection (50%)</vt:lpstr>
      <vt:lpstr>2. Face detection (50%)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08</dc:title>
  <dc:creator>煜閔 陳</dc:creator>
  <cp:lastModifiedBy>煜閔 陳</cp:lastModifiedBy>
  <cp:revision>9</cp:revision>
  <dcterms:created xsi:type="dcterms:W3CDTF">2018-05-30T10:54:58Z</dcterms:created>
  <dcterms:modified xsi:type="dcterms:W3CDTF">2018-05-30T12:23:33Z</dcterms:modified>
</cp:coreProperties>
</file>