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4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5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2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3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0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1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C6F3-55DC-47FD-93FB-C9188E27EDFB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5F7-70DD-4107-9B7C-DF8DF61679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3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r>
              <a:rPr lang="zh-TW" altLang="en-US" dirty="0"/>
              <a:t>主體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運用巧拼控制遊戲，增加遊戲臨場感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91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賣點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巧拼拼湊的多樣性，可用於多種遊戲</a:t>
            </a:r>
            <a:endParaRPr lang="en-US" altLang="zh-TW" dirty="0"/>
          </a:p>
          <a:p>
            <a:r>
              <a:rPr lang="zh-TW" altLang="en-US" dirty="0" smtClean="0"/>
              <a:t>可結合其他</a:t>
            </a:r>
            <a:r>
              <a:rPr lang="en-US" altLang="zh-TW" dirty="0" err="1" smtClean="0"/>
              <a:t>iotTalk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，達成智慧控制</a:t>
            </a:r>
            <a:endParaRPr lang="en-US" altLang="zh-TW" dirty="0" smtClean="0"/>
          </a:p>
          <a:p>
            <a:r>
              <a:rPr lang="zh-TW" altLang="en-US" dirty="0" smtClean="0"/>
              <a:t>打破</a:t>
            </a:r>
            <a:r>
              <a:rPr lang="zh-TW" altLang="en-US" dirty="0"/>
              <a:t>遊</a:t>
            </a:r>
            <a:r>
              <a:rPr lang="zh-TW" altLang="en-US" dirty="0" smtClean="0"/>
              <a:t>戲的</a:t>
            </a:r>
            <a:r>
              <a:rPr lang="zh-TW" altLang="en-US" dirty="0"/>
              <a:t>傳</a:t>
            </a:r>
            <a:r>
              <a:rPr lang="zh-TW" altLang="en-US" dirty="0" smtClean="0"/>
              <a:t>統框架！！遊戲不再只是動動手指，還要動動腳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456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實作步驟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做就對了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分工內容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Coder + </a:t>
            </a:r>
            <a:r>
              <a:rPr lang="en-US" altLang="zh-TW" dirty="0" err="1" smtClean="0"/>
              <a:t>IOTtalk</a:t>
            </a:r>
            <a:r>
              <a:rPr lang="en-US" altLang="zh-TW" dirty="0" smtClean="0"/>
              <a:t> + </a:t>
            </a:r>
            <a:r>
              <a:rPr lang="zh-TW" altLang="en-US" dirty="0" smtClean="0"/>
              <a:t>接電路</a:t>
            </a:r>
            <a:endParaRPr lang="en-US" altLang="zh-TW" dirty="0" smtClean="0"/>
          </a:p>
          <a:p>
            <a:r>
              <a:rPr lang="zh-TW" altLang="en-US" dirty="0" smtClean="0"/>
              <a:t>巧拼設計 </a:t>
            </a:r>
            <a:r>
              <a:rPr lang="en-US" altLang="zh-TW" dirty="0" smtClean="0"/>
              <a:t>+</a:t>
            </a:r>
            <a:r>
              <a:rPr lang="zh-TW" altLang="en-US" dirty="0" smtClean="0"/>
              <a:t> 採購 </a:t>
            </a:r>
            <a:r>
              <a:rPr lang="en-US" altLang="zh-TW" dirty="0" smtClean="0"/>
              <a:t>+</a:t>
            </a:r>
            <a:r>
              <a:rPr lang="zh-TW" altLang="en-US" dirty="0" smtClean="0"/>
              <a:t> 買雞排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361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PowerPoint Presentation</vt:lpstr>
      <vt:lpstr>Project主體</vt:lpstr>
      <vt:lpstr>賣點</vt:lpstr>
      <vt:lpstr>實作步驟</vt:lpstr>
      <vt:lpstr>分工內容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2018-06-06T14:58:20Z</dcterms:created>
  <dcterms:modified xsi:type="dcterms:W3CDTF">2018-06-06T15:34:44Z</dcterms:modified>
</cp:coreProperties>
</file>