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50"/>
  </p:normalViewPr>
  <p:slideViewPr>
    <p:cSldViewPr snapToGrid="0" snapToObjects="1">
      <p:cViewPr varScale="1">
        <p:scale>
          <a:sx n="118" d="100"/>
          <a:sy n="118" d="100"/>
        </p:scale>
        <p:origin x="22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 smtClean="0"/>
              <a:t>按一下以編輯母片副標題樣式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D3A6C-718C-3648-9C79-FF7BAC06B29B}" type="datetimeFigureOut">
              <a:rPr kumimoji="1" lang="zh-TW" altLang="en-US" smtClean="0"/>
              <a:t>2018/10/15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65BA5-CFE6-DE4D-AC8C-C8610E7E6AE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77724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D3A6C-718C-3648-9C79-FF7BAC06B29B}" type="datetimeFigureOut">
              <a:rPr kumimoji="1" lang="zh-TW" altLang="en-US" smtClean="0"/>
              <a:t>2018/10/15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65BA5-CFE6-DE4D-AC8C-C8610E7E6AE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11631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D3A6C-718C-3648-9C79-FF7BAC06B29B}" type="datetimeFigureOut">
              <a:rPr kumimoji="1" lang="zh-TW" altLang="en-US" smtClean="0"/>
              <a:t>2018/10/15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65BA5-CFE6-DE4D-AC8C-C8610E7E6AE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77819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D3A6C-718C-3648-9C79-FF7BAC06B29B}" type="datetimeFigureOut">
              <a:rPr kumimoji="1" lang="zh-TW" altLang="en-US" smtClean="0"/>
              <a:t>2018/10/15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65BA5-CFE6-DE4D-AC8C-C8610E7E6AE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73185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D3A6C-718C-3648-9C79-FF7BAC06B29B}" type="datetimeFigureOut">
              <a:rPr kumimoji="1" lang="zh-TW" altLang="en-US" smtClean="0"/>
              <a:t>2018/10/15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65BA5-CFE6-DE4D-AC8C-C8610E7E6AE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6824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D3A6C-718C-3648-9C79-FF7BAC06B29B}" type="datetimeFigureOut">
              <a:rPr kumimoji="1" lang="zh-TW" altLang="en-US" smtClean="0"/>
              <a:t>2018/10/15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65BA5-CFE6-DE4D-AC8C-C8610E7E6AE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60973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D3A6C-718C-3648-9C79-FF7BAC06B29B}" type="datetimeFigureOut">
              <a:rPr kumimoji="1" lang="zh-TW" altLang="en-US" smtClean="0"/>
              <a:t>2018/10/15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65BA5-CFE6-DE4D-AC8C-C8610E7E6AE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15859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D3A6C-718C-3648-9C79-FF7BAC06B29B}" type="datetimeFigureOut">
              <a:rPr kumimoji="1" lang="zh-TW" altLang="en-US" smtClean="0"/>
              <a:t>2018/10/15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65BA5-CFE6-DE4D-AC8C-C8610E7E6AE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67248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D3A6C-718C-3648-9C79-FF7BAC06B29B}" type="datetimeFigureOut">
              <a:rPr kumimoji="1" lang="zh-TW" altLang="en-US" smtClean="0"/>
              <a:t>2018/10/15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65BA5-CFE6-DE4D-AC8C-C8610E7E6AE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51724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D3A6C-718C-3648-9C79-FF7BAC06B29B}" type="datetimeFigureOut">
              <a:rPr kumimoji="1" lang="zh-TW" altLang="en-US" smtClean="0"/>
              <a:t>2018/10/15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65BA5-CFE6-DE4D-AC8C-C8610E7E6AE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94314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D3A6C-718C-3648-9C79-FF7BAC06B29B}" type="datetimeFigureOut">
              <a:rPr kumimoji="1" lang="zh-TW" altLang="en-US" smtClean="0"/>
              <a:t>2018/10/15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65BA5-CFE6-DE4D-AC8C-C8610E7E6AE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8153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D3A6C-718C-3648-9C79-FF7BAC06B29B}" type="datetimeFigureOut">
              <a:rPr kumimoji="1" lang="zh-TW" altLang="en-US" smtClean="0"/>
              <a:t>2018/10/15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65BA5-CFE6-DE4D-AC8C-C8610E7E6AE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54001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70" t="-864" r="29241" b="28571"/>
          <a:stretch/>
        </p:blipFill>
        <p:spPr>
          <a:xfrm>
            <a:off x="4321628" y="1077686"/>
            <a:ext cx="3461657" cy="334191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97" t="-2023" r="9552" b="4695"/>
          <a:stretch/>
        </p:blipFill>
        <p:spPr>
          <a:xfrm>
            <a:off x="1328057" y="1556657"/>
            <a:ext cx="2688772" cy="232954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85" r="14933" b="4286"/>
          <a:stretch/>
        </p:blipFill>
        <p:spPr>
          <a:xfrm>
            <a:off x="8240485" y="2624137"/>
            <a:ext cx="2405743" cy="241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20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0</Words>
  <Application>Microsoft Macintosh PowerPoint</Application>
  <PresentationFormat>寬螢幕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新細明體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凱 凱</dc:creator>
  <cp:lastModifiedBy>凱 凱</cp:lastModifiedBy>
  <cp:revision>2</cp:revision>
  <dcterms:created xsi:type="dcterms:W3CDTF">2018-10-15T11:44:15Z</dcterms:created>
  <dcterms:modified xsi:type="dcterms:W3CDTF">2018-10-15T12:17:28Z</dcterms:modified>
</cp:coreProperties>
</file>