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43"/>
  </p:normalViewPr>
  <p:slideViewPr>
    <p:cSldViewPr snapToGrid="0" snapToObjects="1">
      <p:cViewPr>
        <p:scale>
          <a:sx n="120" d="100"/>
          <a:sy n="120" d="100"/>
        </p:scale>
        <p:origin x="1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7808-DED0-8048-AC05-017A4DA53236}" type="datetimeFigureOut">
              <a:rPr kumimoji="1" lang="zh-TW" altLang="en-US" smtClean="0"/>
              <a:t>2018/10/28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762A-90B1-594C-9ED3-57A36949ED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872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7808-DED0-8048-AC05-017A4DA53236}" type="datetimeFigureOut">
              <a:rPr kumimoji="1" lang="zh-TW" altLang="en-US" smtClean="0"/>
              <a:t>2018/10/28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762A-90B1-594C-9ED3-57A36949ED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186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7808-DED0-8048-AC05-017A4DA53236}" type="datetimeFigureOut">
              <a:rPr kumimoji="1" lang="zh-TW" altLang="en-US" smtClean="0"/>
              <a:t>2018/10/28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762A-90B1-594C-9ED3-57A36949ED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8597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7808-DED0-8048-AC05-017A4DA53236}" type="datetimeFigureOut">
              <a:rPr kumimoji="1" lang="zh-TW" altLang="en-US" smtClean="0"/>
              <a:t>2018/10/28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762A-90B1-594C-9ED3-57A36949ED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298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7808-DED0-8048-AC05-017A4DA53236}" type="datetimeFigureOut">
              <a:rPr kumimoji="1" lang="zh-TW" altLang="en-US" smtClean="0"/>
              <a:t>2018/10/28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762A-90B1-594C-9ED3-57A36949ED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956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7808-DED0-8048-AC05-017A4DA53236}" type="datetimeFigureOut">
              <a:rPr kumimoji="1" lang="zh-TW" altLang="en-US" smtClean="0"/>
              <a:t>2018/10/28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762A-90B1-594C-9ED3-57A36949ED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4696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7808-DED0-8048-AC05-017A4DA53236}" type="datetimeFigureOut">
              <a:rPr kumimoji="1" lang="zh-TW" altLang="en-US" smtClean="0"/>
              <a:t>2018/10/28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762A-90B1-594C-9ED3-57A36949ED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6879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7808-DED0-8048-AC05-017A4DA53236}" type="datetimeFigureOut">
              <a:rPr kumimoji="1" lang="zh-TW" altLang="en-US" smtClean="0"/>
              <a:t>2018/10/28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762A-90B1-594C-9ED3-57A36949ED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51925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7808-DED0-8048-AC05-017A4DA53236}" type="datetimeFigureOut">
              <a:rPr kumimoji="1" lang="zh-TW" altLang="en-US" smtClean="0"/>
              <a:t>2018/10/28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762A-90B1-594C-9ED3-57A36949ED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519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7808-DED0-8048-AC05-017A4DA53236}" type="datetimeFigureOut">
              <a:rPr kumimoji="1" lang="zh-TW" altLang="en-US" smtClean="0"/>
              <a:t>2018/10/28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762A-90B1-594C-9ED3-57A36949ED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822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7808-DED0-8048-AC05-017A4DA53236}" type="datetimeFigureOut">
              <a:rPr kumimoji="1" lang="zh-TW" altLang="en-US" smtClean="0"/>
              <a:t>2018/10/28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762A-90B1-594C-9ED3-57A36949ED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467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E7808-DED0-8048-AC05-017A4DA53236}" type="datetimeFigureOut">
              <a:rPr kumimoji="1" lang="zh-TW" altLang="en-US" smtClean="0"/>
              <a:t>2018/10/28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3762A-90B1-594C-9ED3-57A36949ED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14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63" y="0"/>
            <a:ext cx="97417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762" y="0"/>
            <a:ext cx="97124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1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597" y="0"/>
            <a:ext cx="97708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6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123" y="0"/>
            <a:ext cx="97417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72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762" y="0"/>
            <a:ext cx="97124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40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597" y="0"/>
            <a:ext cx="97708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95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78" y="3876222"/>
            <a:ext cx="3060700" cy="21971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907" y="3946072"/>
            <a:ext cx="3060700" cy="20574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9965" y="3806372"/>
            <a:ext cx="3060700" cy="21971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535" y="1067707"/>
            <a:ext cx="3060700" cy="21971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9965" y="708479"/>
            <a:ext cx="30607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025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1315</TotalTime>
  <Words>0</Words>
  <Application>Microsoft Macintosh PowerPoint</Application>
  <PresentationFormat>寬螢幕</PresentationFormat>
  <Paragraphs>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新細明體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凱 凱</dc:creator>
  <cp:lastModifiedBy>凱 凱</cp:lastModifiedBy>
  <cp:revision>8</cp:revision>
  <dcterms:created xsi:type="dcterms:W3CDTF">2018-10-28T05:52:42Z</dcterms:created>
  <dcterms:modified xsi:type="dcterms:W3CDTF">2018-10-29T03:59:21Z</dcterms:modified>
</cp:coreProperties>
</file>