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 snapToGrid="0" snapToObjects="1">
      <p:cViewPr>
        <p:scale>
          <a:sx n="129" d="100"/>
          <a:sy n="129" d="100"/>
        </p:scale>
        <p:origin x="-20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964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70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28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96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8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993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939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55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706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622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0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9613-050B-8B4D-98E9-884ED80ADBE2}" type="datetimeFigureOut">
              <a:rPr kumimoji="1" lang="zh-TW" altLang="en-US" smtClean="0"/>
              <a:t>2018/12/11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D8AC-601F-414C-B549-43EEB02D42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580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092" y="516206"/>
            <a:ext cx="2679122" cy="47732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66" y="516206"/>
            <a:ext cx="3074790" cy="47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2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</cp:revision>
  <dcterms:created xsi:type="dcterms:W3CDTF">2018-12-11T13:25:54Z</dcterms:created>
  <dcterms:modified xsi:type="dcterms:W3CDTF">2018-12-11T13:31:44Z</dcterms:modified>
</cp:coreProperties>
</file>