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>
        <p:scale>
          <a:sx n="34" d="100"/>
          <a:sy n="34" d="100"/>
        </p:scale>
        <p:origin x="334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8978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群組"/>
          <p:cNvGrpSpPr/>
          <p:nvPr/>
        </p:nvGrpSpPr>
        <p:grpSpPr>
          <a:xfrm>
            <a:off x="-8277447" y="12881893"/>
            <a:ext cx="27421754" cy="11751031"/>
            <a:chOff x="0" y="0"/>
            <a:chExt cx="27421752" cy="11751029"/>
          </a:xfrm>
        </p:grpSpPr>
        <p:sp>
          <p:nvSpPr>
            <p:cNvPr id="241" name="矩形"/>
            <p:cNvSpPr/>
            <p:nvPr/>
          </p:nvSpPr>
          <p:spPr>
            <a:xfrm>
              <a:off x="0" y="0"/>
              <a:ext cx="27421753" cy="117510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4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324562" y="1252524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4"/>
            <p:cNvSpPr/>
            <p:nvPr/>
          </p:nvSpPr>
          <p:spPr>
            <a:xfrm>
              <a:off x="7240623" y="2466485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pic>
          <p:nvPicPr>
            <p:cNvPr id="24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998789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12"/>
            <p:cNvSpPr/>
            <p:nvPr/>
          </p:nvSpPr>
          <p:spPr>
            <a:xfrm>
              <a:off x="7914850" y="24638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12</a:t>
              </a:r>
            </a:p>
          </p:txBody>
        </p:sp>
        <p:pic>
          <p:nvPicPr>
            <p:cNvPr id="24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0550460" y="1236570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2"/>
            <p:cNvSpPr/>
            <p:nvPr/>
          </p:nvSpPr>
          <p:spPr>
            <a:xfrm>
              <a:off x="10466521" y="245053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pic>
          <p:nvPicPr>
            <p:cNvPr id="24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1224687" y="1233910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10"/>
            <p:cNvSpPr/>
            <p:nvPr/>
          </p:nvSpPr>
          <p:spPr>
            <a:xfrm>
              <a:off x="11140748" y="2447873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25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4217374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6"/>
            <p:cNvSpPr/>
            <p:nvPr/>
          </p:nvSpPr>
          <p:spPr>
            <a:xfrm>
              <a:off x="14133434" y="2463827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25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79734" y="125252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7"/>
            <p:cNvSpPr/>
            <p:nvPr/>
          </p:nvSpPr>
          <p:spPr>
            <a:xfrm>
              <a:off x="15595795" y="2466485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25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391068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1"/>
            <p:cNvSpPr/>
            <p:nvPr/>
          </p:nvSpPr>
          <p:spPr>
            <a:xfrm>
              <a:off x="17307129" y="2463827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5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075600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9"/>
            <p:cNvSpPr/>
            <p:nvPr/>
          </p:nvSpPr>
          <p:spPr>
            <a:xfrm>
              <a:off x="17991661" y="24638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25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760135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11"/>
            <p:cNvSpPr/>
            <p:nvPr/>
          </p:nvSpPr>
          <p:spPr>
            <a:xfrm>
              <a:off x="18676196" y="24638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11</a:t>
              </a:r>
            </a:p>
          </p:txBody>
        </p:sp>
        <p:pic>
          <p:nvPicPr>
            <p:cNvPr id="26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74907" y="1249864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5"/>
            <p:cNvSpPr/>
            <p:nvPr/>
          </p:nvSpPr>
          <p:spPr>
            <a:xfrm>
              <a:off x="19790968" y="2463826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26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0549133" y="1247205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8"/>
            <p:cNvSpPr/>
            <p:nvPr/>
          </p:nvSpPr>
          <p:spPr>
            <a:xfrm>
              <a:off x="20465195" y="2461167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26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6364269" y="3221674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6"/>
            <p:cNvSpPr/>
            <p:nvPr/>
          </p:nvSpPr>
          <p:spPr>
            <a:xfrm>
              <a:off x="16280330" y="4453004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26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0545163" y="3207049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4"/>
            <p:cNvSpPr/>
            <p:nvPr/>
          </p:nvSpPr>
          <p:spPr>
            <a:xfrm>
              <a:off x="10461224" y="4438379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pic>
          <p:nvPicPr>
            <p:cNvPr id="26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1219390" y="3204390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10"/>
            <p:cNvSpPr/>
            <p:nvPr/>
          </p:nvSpPr>
          <p:spPr>
            <a:xfrm>
              <a:off x="11135451" y="4435719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27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4217374" y="3209708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9"/>
            <p:cNvSpPr/>
            <p:nvPr/>
          </p:nvSpPr>
          <p:spPr>
            <a:xfrm>
              <a:off x="14133434" y="4441038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27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79734" y="3224333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1"/>
            <p:cNvSpPr/>
            <p:nvPr/>
          </p:nvSpPr>
          <p:spPr>
            <a:xfrm>
              <a:off x="15595795" y="4455662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7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119588" y="3206385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5"/>
            <p:cNvSpPr/>
            <p:nvPr/>
          </p:nvSpPr>
          <p:spPr>
            <a:xfrm>
              <a:off x="18035649" y="4437715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27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35053" y="3199737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8"/>
            <p:cNvSpPr/>
            <p:nvPr/>
          </p:nvSpPr>
          <p:spPr>
            <a:xfrm>
              <a:off x="17351114" y="4431067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27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71812" y="3223003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7"/>
            <p:cNvSpPr/>
            <p:nvPr/>
          </p:nvSpPr>
          <p:spPr>
            <a:xfrm>
              <a:off x="22487875" y="4454333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28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5448817" y="5195787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1" name="7"/>
            <p:cNvSpPr/>
            <p:nvPr/>
          </p:nvSpPr>
          <p:spPr>
            <a:xfrm>
              <a:off x="5374726" y="6428885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28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6123044" y="5193127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12"/>
            <p:cNvSpPr/>
            <p:nvPr/>
          </p:nvSpPr>
          <p:spPr>
            <a:xfrm>
              <a:off x="6048954" y="6426226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12</a:t>
              </a:r>
            </a:p>
          </p:txBody>
        </p:sp>
        <p:pic>
          <p:nvPicPr>
            <p:cNvPr id="28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314714" y="5190469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9"/>
            <p:cNvSpPr/>
            <p:nvPr/>
          </p:nvSpPr>
          <p:spPr>
            <a:xfrm>
              <a:off x="7240623" y="6423567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28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592220" y="5195787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1"/>
            <p:cNvSpPr/>
            <p:nvPr/>
          </p:nvSpPr>
          <p:spPr>
            <a:xfrm>
              <a:off x="15518128" y="6428885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8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25206" y="520775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6"/>
            <p:cNvSpPr/>
            <p:nvPr/>
          </p:nvSpPr>
          <p:spPr>
            <a:xfrm>
              <a:off x="17351114" y="644085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29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109739" y="520775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8"/>
            <p:cNvSpPr/>
            <p:nvPr/>
          </p:nvSpPr>
          <p:spPr>
            <a:xfrm>
              <a:off x="18035649" y="644085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29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65060" y="5193127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10"/>
            <p:cNvSpPr/>
            <p:nvPr/>
          </p:nvSpPr>
          <p:spPr>
            <a:xfrm>
              <a:off x="19790968" y="6426226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29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61965" y="522769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11"/>
            <p:cNvSpPr/>
            <p:nvPr/>
          </p:nvSpPr>
          <p:spPr>
            <a:xfrm>
              <a:off x="22487875" y="6460793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11</a:t>
              </a:r>
            </a:p>
          </p:txBody>
        </p:sp>
        <p:pic>
          <p:nvPicPr>
            <p:cNvPr id="29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263799" y="7167190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11"/>
            <p:cNvSpPr/>
            <p:nvPr/>
          </p:nvSpPr>
          <p:spPr>
            <a:xfrm>
              <a:off x="4179860" y="8410085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11</a:t>
              </a:r>
            </a:p>
          </p:txBody>
        </p:sp>
        <p:pic>
          <p:nvPicPr>
            <p:cNvPr id="29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2832682" y="7176496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5"/>
            <p:cNvSpPr/>
            <p:nvPr/>
          </p:nvSpPr>
          <p:spPr>
            <a:xfrm>
              <a:off x="12748743" y="841939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30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02067" y="7159213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9"/>
            <p:cNvSpPr/>
            <p:nvPr/>
          </p:nvSpPr>
          <p:spPr>
            <a:xfrm>
              <a:off x="15518128" y="8402108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30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35053" y="715921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3" name="7"/>
            <p:cNvSpPr/>
            <p:nvPr/>
          </p:nvSpPr>
          <p:spPr>
            <a:xfrm>
              <a:off x="17351114" y="8402108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30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59112" y="7187132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5" name="1"/>
            <p:cNvSpPr/>
            <p:nvPr/>
          </p:nvSpPr>
          <p:spPr>
            <a:xfrm>
              <a:off x="22487875" y="84300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311" name="群組"/>
            <p:cNvGrpSpPr/>
            <p:nvPr/>
          </p:nvGrpSpPr>
          <p:grpSpPr>
            <a:xfrm>
              <a:off x="1068971" y="2401211"/>
              <a:ext cx="25283810" cy="7944744"/>
              <a:chOff x="0" y="0"/>
              <a:chExt cx="25283808" cy="7944742"/>
            </a:xfrm>
          </p:grpSpPr>
          <p:sp>
            <p:nvSpPr>
              <p:cNvPr id="306" name="線條"/>
              <p:cNvSpPr/>
              <p:nvPr/>
            </p:nvSpPr>
            <p:spPr>
              <a:xfrm>
                <a:off x="0" y="0"/>
                <a:ext cx="25283809" cy="0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7" name="線條"/>
              <p:cNvSpPr/>
              <p:nvPr/>
            </p:nvSpPr>
            <p:spPr>
              <a:xfrm>
                <a:off x="0" y="1981200"/>
                <a:ext cx="25283809" cy="1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線條"/>
              <p:cNvSpPr/>
              <p:nvPr/>
            </p:nvSpPr>
            <p:spPr>
              <a:xfrm flipV="1">
                <a:off x="0" y="3965059"/>
                <a:ext cx="25283809" cy="14625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9" name="線條"/>
              <p:cNvSpPr/>
              <p:nvPr/>
            </p:nvSpPr>
            <p:spPr>
              <a:xfrm>
                <a:off x="0" y="5952906"/>
                <a:ext cx="25283809" cy="1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0" name="線條"/>
              <p:cNvSpPr/>
              <p:nvPr/>
            </p:nvSpPr>
            <p:spPr>
              <a:xfrm>
                <a:off x="0" y="7944742"/>
                <a:ext cx="25283809" cy="1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pic>
          <p:nvPicPr>
            <p:cNvPr id="31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324562" y="9168996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3" name="5"/>
            <p:cNvSpPr/>
            <p:nvPr/>
          </p:nvSpPr>
          <p:spPr>
            <a:xfrm>
              <a:off x="7240623" y="10411891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31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4217374" y="9167004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5" name="1"/>
            <p:cNvSpPr/>
            <p:nvPr/>
          </p:nvSpPr>
          <p:spPr>
            <a:xfrm>
              <a:off x="14133434" y="10409898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31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02067" y="9140412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9"/>
            <p:cNvSpPr/>
            <p:nvPr/>
          </p:nvSpPr>
          <p:spPr>
            <a:xfrm>
              <a:off x="15518128" y="10383307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31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35053" y="9168996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9" name="7"/>
            <p:cNvSpPr/>
            <p:nvPr/>
          </p:nvSpPr>
          <p:spPr>
            <a:xfrm>
              <a:off x="17351114" y="1041189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32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71812" y="9186945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1" name="8"/>
            <p:cNvSpPr/>
            <p:nvPr/>
          </p:nvSpPr>
          <p:spPr>
            <a:xfrm>
              <a:off x="22487875" y="10429840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32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74907" y="3221674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12"/>
            <p:cNvSpPr/>
            <p:nvPr/>
          </p:nvSpPr>
          <p:spPr>
            <a:xfrm>
              <a:off x="19790968" y="4453004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12</a:t>
              </a:r>
            </a:p>
          </p:txBody>
        </p:sp>
        <p:pic>
          <p:nvPicPr>
            <p:cNvPr id="32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2822834" y="5203765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5" name="5"/>
            <p:cNvSpPr/>
            <p:nvPr/>
          </p:nvSpPr>
          <p:spPr>
            <a:xfrm>
              <a:off x="12748743" y="6436863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32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74907" y="9167004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10"/>
            <p:cNvSpPr/>
            <p:nvPr/>
          </p:nvSpPr>
          <p:spPr>
            <a:xfrm>
              <a:off x="19790968" y="10409898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32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0544280" y="9168996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6"/>
            <p:cNvSpPr/>
            <p:nvPr/>
          </p:nvSpPr>
          <p:spPr>
            <a:xfrm>
              <a:off x="20460343" y="1041189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33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1223361" y="9132435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1" name="4"/>
            <p:cNvSpPr/>
            <p:nvPr/>
          </p:nvSpPr>
          <p:spPr>
            <a:xfrm>
              <a:off x="21139424" y="10375330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334" name="Don’t talk with others"/>
            <p:cNvGrpSpPr/>
            <p:nvPr/>
          </p:nvGrpSpPr>
          <p:grpSpPr>
            <a:xfrm>
              <a:off x="941259" y="553418"/>
              <a:ext cx="2931666" cy="1713640"/>
              <a:chOff x="0" y="0"/>
              <a:chExt cx="2931664" cy="1713638"/>
            </a:xfrm>
          </p:grpSpPr>
          <p:sp>
            <p:nvSpPr>
              <p:cNvPr id="333" name="Don’t talk with others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Don’t talk with others</a:t>
                </a:r>
              </a:p>
            </p:txBody>
          </p:sp>
          <p:pic>
            <p:nvPicPr>
              <p:cNvPr id="332" name="Don’t talk with others" descr="Don’t talk with others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37" name="Talk with others"/>
            <p:cNvGrpSpPr/>
            <p:nvPr/>
          </p:nvGrpSpPr>
          <p:grpSpPr>
            <a:xfrm>
              <a:off x="23473511" y="553418"/>
              <a:ext cx="2931665" cy="1713640"/>
              <a:chOff x="0" y="0"/>
              <a:chExt cx="2931664" cy="1713638"/>
            </a:xfrm>
          </p:grpSpPr>
          <p:sp>
            <p:nvSpPr>
              <p:cNvPr id="336" name="Talk with others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Talk with others</a:t>
                </a:r>
              </a:p>
            </p:txBody>
          </p:sp>
          <p:pic>
            <p:nvPicPr>
              <p:cNvPr id="335" name="Talk with others" descr="Talk with others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0" name="Peaceful"/>
            <p:cNvGrpSpPr/>
            <p:nvPr/>
          </p:nvGrpSpPr>
          <p:grpSpPr>
            <a:xfrm>
              <a:off x="941259" y="2548045"/>
              <a:ext cx="2931666" cy="1713639"/>
              <a:chOff x="0" y="0"/>
              <a:chExt cx="2931664" cy="1713638"/>
            </a:xfrm>
          </p:grpSpPr>
          <p:sp>
            <p:nvSpPr>
              <p:cNvPr id="339" name="Peaceful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Peaceful</a:t>
                </a:r>
              </a:p>
            </p:txBody>
          </p:sp>
          <p:pic>
            <p:nvPicPr>
              <p:cNvPr id="338" name="Peaceful" descr="Peaceful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3" name="Solve emotion first"/>
            <p:cNvGrpSpPr/>
            <p:nvPr/>
          </p:nvGrpSpPr>
          <p:grpSpPr>
            <a:xfrm>
              <a:off x="941259" y="4519450"/>
              <a:ext cx="2931666" cy="1713639"/>
              <a:chOff x="0" y="0"/>
              <a:chExt cx="2931664" cy="1713638"/>
            </a:xfrm>
          </p:grpSpPr>
          <p:sp>
            <p:nvSpPr>
              <p:cNvPr id="342" name="Solve emotion first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Solve emotion first </a:t>
                </a:r>
              </a:p>
            </p:txBody>
          </p:sp>
          <p:pic>
            <p:nvPicPr>
              <p:cNvPr id="341" name="Solve emotion first" descr="Solve emotion first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6" name="Not afraid of emotional contagion"/>
            <p:cNvGrpSpPr/>
            <p:nvPr/>
          </p:nvGrpSpPr>
          <p:grpSpPr>
            <a:xfrm>
              <a:off x="941259" y="6514076"/>
              <a:ext cx="2931666" cy="1713640"/>
              <a:chOff x="0" y="0"/>
              <a:chExt cx="2931664" cy="1713638"/>
            </a:xfrm>
          </p:grpSpPr>
          <p:sp>
            <p:nvSpPr>
              <p:cNvPr id="345" name="Not afraid of emotional contagion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Not afraid of emotional contagion</a:t>
                </a:r>
              </a:p>
            </p:txBody>
          </p:sp>
          <p:pic>
            <p:nvPicPr>
              <p:cNvPr id="344" name="Not afraid of emotional contagion" descr="Not afraid of emotional contagion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9" name="Emotions don't  influence work efficiency"/>
            <p:cNvGrpSpPr/>
            <p:nvPr/>
          </p:nvGrpSpPr>
          <p:grpSpPr>
            <a:xfrm>
              <a:off x="941259" y="8508702"/>
              <a:ext cx="2931666" cy="1713639"/>
              <a:chOff x="0" y="0"/>
              <a:chExt cx="2931664" cy="1713638"/>
            </a:xfrm>
          </p:grpSpPr>
          <p:sp>
            <p:nvSpPr>
              <p:cNvPr id="348" name="Emotions don't  influence work efficiency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Emotions don't  influence work efficiency</a:t>
                </a:r>
              </a:p>
            </p:txBody>
          </p:sp>
          <p:pic>
            <p:nvPicPr>
              <p:cNvPr id="347" name="Emotions don't  influence work efficiency" descr="Emotions don't  influence work efficiency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52" name="Emotional"/>
            <p:cNvGrpSpPr/>
            <p:nvPr/>
          </p:nvGrpSpPr>
          <p:grpSpPr>
            <a:xfrm>
              <a:off x="23473511" y="2536435"/>
              <a:ext cx="2931665" cy="1713639"/>
              <a:chOff x="0" y="0"/>
              <a:chExt cx="2931664" cy="1713638"/>
            </a:xfrm>
          </p:grpSpPr>
          <p:sp>
            <p:nvSpPr>
              <p:cNvPr id="351" name="Emotional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Emotional</a:t>
                </a:r>
              </a:p>
            </p:txBody>
          </p:sp>
          <p:pic>
            <p:nvPicPr>
              <p:cNvPr id="350" name="Emotional" descr="Emotional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55" name="Solve problem first"/>
            <p:cNvGrpSpPr/>
            <p:nvPr/>
          </p:nvGrpSpPr>
          <p:grpSpPr>
            <a:xfrm>
              <a:off x="23473511" y="4507841"/>
              <a:ext cx="2931665" cy="1713639"/>
              <a:chOff x="0" y="0"/>
              <a:chExt cx="2931664" cy="1713638"/>
            </a:xfrm>
          </p:grpSpPr>
          <p:sp>
            <p:nvSpPr>
              <p:cNvPr id="354" name="Solve problem first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Solve problem first</a:t>
                </a:r>
              </a:p>
            </p:txBody>
          </p:sp>
          <p:pic>
            <p:nvPicPr>
              <p:cNvPr id="353" name="Solve problem first" descr="Solve problem first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58" name="Afraid of emotional contagion"/>
            <p:cNvGrpSpPr/>
            <p:nvPr/>
          </p:nvGrpSpPr>
          <p:grpSpPr>
            <a:xfrm>
              <a:off x="23473511" y="6502466"/>
              <a:ext cx="2931665" cy="1713640"/>
              <a:chOff x="0" y="0"/>
              <a:chExt cx="2931664" cy="1713638"/>
            </a:xfrm>
          </p:grpSpPr>
          <p:sp>
            <p:nvSpPr>
              <p:cNvPr id="357" name="Afraid of emotional contagion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Afraid of emotional contagion</a:t>
                </a:r>
              </a:p>
            </p:txBody>
          </p:sp>
          <p:pic>
            <p:nvPicPr>
              <p:cNvPr id="356" name="Afraid of emotional contagion" descr="Afraid of emotional contagion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61" name="Emotions influence work efficiency"/>
            <p:cNvGrpSpPr/>
            <p:nvPr/>
          </p:nvGrpSpPr>
          <p:grpSpPr>
            <a:xfrm>
              <a:off x="23473511" y="8497092"/>
              <a:ext cx="2931665" cy="1713639"/>
              <a:chOff x="0" y="0"/>
              <a:chExt cx="2931664" cy="1713638"/>
            </a:xfrm>
          </p:grpSpPr>
          <p:sp>
            <p:nvSpPr>
              <p:cNvPr id="360" name="Emotions influence work efficiency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Emotions influence work efficiency</a:t>
                </a:r>
              </a:p>
            </p:txBody>
          </p:sp>
          <p:pic>
            <p:nvPicPr>
              <p:cNvPr id="359" name="Emotions influence work efficiency" descr="Emotions influence work efficiency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79369" y="-2784593"/>
            <a:ext cx="34278863" cy="146796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44127" y="-5867400"/>
            <a:ext cx="51804735" cy="222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634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</TotalTime>
  <Words>72</Words>
  <Application>Microsoft Macintosh PowerPoint</Application>
  <PresentationFormat>自訂</PresentationFormat>
  <Paragraphs>52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Hannotate TC Regular</vt:lpstr>
      <vt:lpstr>Helvetica Neue</vt:lpstr>
      <vt:lpstr>Helvetica Neue Light</vt:lpstr>
      <vt:lpstr>Helvetica Neue Medium</vt:lpstr>
      <vt:lpstr>Black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凱 凱</cp:lastModifiedBy>
  <cp:revision>5</cp:revision>
  <dcterms:modified xsi:type="dcterms:W3CDTF">2018-11-05T03:11:24Z</dcterms:modified>
</cp:coreProperties>
</file>