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1BF8-1E0D-D68D-95E4-3EAF7EECB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22363"/>
            <a:ext cx="5143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21021-7D90-AE12-03F3-2F9CCB5EE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972A-B8C2-BA50-ED9B-1B699F1D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6DCD-45AB-5659-CFCA-FBC7DC04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BF07-F4B7-F758-5EF5-E12EF076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1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3AF4-A871-A262-4D05-E829103C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C4C5-9C08-3772-9EFA-0C5E20719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EEB1-EE86-C0F4-386C-64B29CA3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15DE2-B947-FCBC-4728-0C6467FD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B110-01C3-0800-2DAC-8E47101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064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60240-81E0-9D41-E94A-B3FBDC1ED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10C49-6D44-4980-F096-07DF3216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6D90-C8AE-2357-DF8B-953E1F4E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8753-8975-87E0-BC73-54F77A42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18D4-BD5C-EC42-C338-BD6D8B7F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05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54D8-A82B-B66E-31EE-3072FE7E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A6E5-3CAD-BA2E-11AB-D2BF4768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BEFF-6DFD-830D-FA18-8F60A42C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B9C1-B85F-FE1F-A5D8-BD8470BE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E3AA-4EFE-D6B3-525D-A4D5501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40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7267-AD2D-D676-F42E-32D59AA3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709739"/>
            <a:ext cx="59150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D8BD-5B6C-C15A-6716-300AC05A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4589464"/>
            <a:ext cx="59150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097F-6489-17C2-C729-4DD58B6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A7D7-A517-2BE9-B676-499FFC0A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EB93-8745-983B-218B-7A32CB26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5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2655-EDB5-686D-B916-D5DDD69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BEBD-E6F7-1C8E-C528-D51A95061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5406-86EB-D310-0AEB-A725E9D09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3D6C8-FFC7-7242-A6B9-28DAF56C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10457-F3D3-EA58-58BA-2AAB946D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4316-4087-91C2-8E7C-7D29B4FC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07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BF45-FE9D-524D-F621-977CF4E2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73ED-5FEB-35A7-FAB8-802990B8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C57D-66F3-62F0-D1EE-3C8EEF55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04568-6C2C-4C56-6C9B-1795ACCF6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24BB6-889C-2D7B-DEED-46F38DA4A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54A0B-2157-8603-661F-260C0659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1C76D-AA06-D227-9AFA-B98C7CF9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7F19B-25C1-54F7-01B7-0474D17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5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1DEB-2A5B-2E06-DD8D-5138E6E1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487E0-64CA-C0A6-5BD7-2D8ADA7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F26F3-3A6E-7487-D2A8-F914AF3A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37D4B-EEB6-CE8B-EB7B-312B518C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92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74227-5F85-7766-3014-AC218977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7EEC6-19E8-E451-61CA-6D89B4AE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16ED-A6FA-888A-E3B2-4B7B1D6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55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28BF-7217-90BC-BB78-FD0C21E1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2AC8-3C8E-47B8-5AC3-0E2CC323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521A-FA58-12D3-8296-D9E0E767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78390-F4E8-FBC4-4CCB-3FF3E44D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9CA9-273B-0FE9-5D1B-76269D6B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EE68-9071-0911-C982-0B2E4AFB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82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317-4F73-E328-2BE5-09BDA65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79C5C-738A-9CFA-35E5-891F25F56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40182-95CC-9E43-F9AC-ADA76D2A5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9B525-C9B6-7EE5-A937-7233372A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E7AB4-15D5-1CDB-C1D3-FF223169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FDBB3-F479-6C88-9B43-2C89BE18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531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212-FAC1-C6FC-8FC4-C750F3AF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E75-543D-7B10-5AC1-4F289F4F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E4D3-E74C-6BE9-ADA9-6997656CB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6356351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B05D9-BF7B-43DF-8EA6-D57936AAB74A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D132-5CBF-A1B7-47B3-EAEF3919C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75F0-8F74-E704-8AF0-0CF264C75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6356351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493D1-8A6E-4E77-9382-9613AF2C28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10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6DD849-C2FC-C130-1F01-787A9ACC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22" y="1346478"/>
            <a:ext cx="4182756" cy="52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Po-Kai Yang</dc:creator>
  <cp:lastModifiedBy>Po-Kai Yang</cp:lastModifiedBy>
  <cp:revision>1</cp:revision>
  <dcterms:created xsi:type="dcterms:W3CDTF">2025-05-18T22:02:27Z</dcterms:created>
  <dcterms:modified xsi:type="dcterms:W3CDTF">2025-05-18T22:03:01Z</dcterms:modified>
</cp:coreProperties>
</file>