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7602E-B879-4D56-A630-0DE1A0099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F2EA0-82F3-475D-8E3F-3CA8A6CDA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D85F4-B201-4DA9-A997-D58060DC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B5D1B-40D6-468C-A9A4-76D0C471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A76E7-26A1-4835-B4BF-3E1EAE54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7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D60E-D2FC-4CF8-A428-E0D2F823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0A090-56F5-42A1-86DA-86BF3D63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0985-654A-4221-913C-15F4E415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886E4-342D-4922-A9F8-3F6C5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19CB4-71A2-48FC-8E4F-6E39138C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5D768F-817F-4D60-980D-D9BBAADFB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06D33-7715-4623-B5A7-08E529F5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D86B7-1ADD-4114-984D-A382EC3A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D766E-1E88-4659-A641-7D156C9B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18E31-6BEA-457B-90D4-2C5464F0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FEFDC-2956-41CB-9D20-767865BA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58BE1-A902-4A4A-A775-184E0758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8EB6D-63AF-4128-8B50-7FDB1838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34017-87A6-425F-A5C9-2515FFE8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704DE-9A84-41C4-9591-1489168D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C2FC3-FEA0-4E94-AA73-6304E0FD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A30E0-5D5E-455B-97E3-5556E23C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A6C1C-7F78-49CF-9AE3-97394942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84571-FF09-4DFB-9950-08FF97AE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9DC8F-BEF1-4410-9249-B55D50D0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89F21-6CD8-4918-A94A-E7550A0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6D818-0417-449F-8158-BC72B536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4ED6B-E748-4305-838F-EF0060B50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3F0F3-8409-4F7A-8906-580DF382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F3D5D-5FDF-4EBB-AAD4-49D16AA0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512A1-8B08-441D-9CAC-44D59CFD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3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C4CBC-6D3B-46D6-A5BF-93897AE7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4B2EC-E76C-44C9-A934-1D89035F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1594D-E936-450A-AF32-0B3B46FFD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E4250-F636-4E05-89AC-150C33C1E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C5E38B-7C65-45FD-B15D-4730A64B7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A3355-140D-4F29-A869-28F35A65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EAD08-5AB0-4382-A6A6-402B1272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C84330-B221-4C36-877A-357B66F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5903B-279E-4D5D-9381-B50BFBA1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DCB20-EBCD-41B4-9311-E8FFCBA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5386E5-F765-4956-89F3-EC5E941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0EDAAE-92ED-4EAA-BB6D-582B1F37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C4B8B0-6FCD-427A-A8F9-0145B74F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75F787-052C-4110-9F81-4189A038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BBFA3-180F-4973-8A36-A0065419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9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B25B6-67F7-47D4-812F-54EAFD3B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5AAEC-A57C-4809-BF5B-0DD9BF4F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A0A75-30D9-46C3-8B37-0B8C57D3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106A6-2E78-485A-8696-C53F8875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381FB-7472-4A48-B8A8-D51C2332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B8090-CF9E-4A4F-B9D1-32AE5508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8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1DFF-9C9B-40BD-99DA-0F47BE08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1D159-B465-4E06-9311-B22145398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A71DB-58B9-4979-BFAB-1B4BB1C2A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E4EB8-A2DE-4E36-9384-5F8C685A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F6C5B-0A8F-4BD4-944B-61760412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5A4FD-609F-48D1-8999-1056475F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12853-B77B-4FE9-901A-45B1C840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EA176-16B9-4FE1-A32C-1A79A1C1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42F85-FB20-46DC-9E5F-7F7D4562E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716D-FE68-407B-9112-18481C893CD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0AACC-12A8-464E-8DE9-9C5220F97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D7E29-2770-45F7-9903-D485576B4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3D848-F759-4144-8E85-0B2CDF627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973A4FD-D8C4-4698-8047-37D6A41D266B}"/>
              </a:ext>
            </a:extLst>
          </p:cNvPr>
          <p:cNvGrpSpPr/>
          <p:nvPr/>
        </p:nvGrpSpPr>
        <p:grpSpPr>
          <a:xfrm>
            <a:off x="949291" y="1362718"/>
            <a:ext cx="810705" cy="1255452"/>
            <a:chOff x="688156" y="942680"/>
            <a:chExt cx="810705" cy="1255452"/>
          </a:xfrm>
        </p:grpSpPr>
        <p:sp>
          <p:nvSpPr>
            <p:cNvPr id="4" name="笑脸 3">
              <a:extLst>
                <a:ext uri="{FF2B5EF4-FFF2-40B4-BE49-F238E27FC236}">
                  <a16:creationId xmlns:a16="http://schemas.microsoft.com/office/drawing/2014/main" id="{E7E52804-3E8E-4D8F-B721-67CF14C34895}"/>
                </a:ext>
              </a:extLst>
            </p:cNvPr>
            <p:cNvSpPr/>
            <p:nvPr/>
          </p:nvSpPr>
          <p:spPr>
            <a:xfrm>
              <a:off x="688156" y="942680"/>
              <a:ext cx="810705" cy="810705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0989D8A-55B7-49B7-AA60-ECF35B72775B}"/>
                </a:ext>
              </a:extLst>
            </p:cNvPr>
            <p:cNvSpPr txBox="1"/>
            <p:nvPr/>
          </p:nvSpPr>
          <p:spPr>
            <a:xfrm>
              <a:off x="770342" y="1828800"/>
              <a:ext cx="646331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7625FE3-6EFE-47C2-A395-C4F39F7FDF53}"/>
              </a:ext>
            </a:extLst>
          </p:cNvPr>
          <p:cNvGrpSpPr/>
          <p:nvPr/>
        </p:nvGrpSpPr>
        <p:grpSpPr>
          <a:xfrm>
            <a:off x="9400094" y="1125659"/>
            <a:ext cx="959349" cy="1255452"/>
            <a:chOff x="688156" y="942680"/>
            <a:chExt cx="959349" cy="1255452"/>
          </a:xfrm>
        </p:grpSpPr>
        <p:sp>
          <p:nvSpPr>
            <p:cNvPr id="8" name="笑脸 7">
              <a:extLst>
                <a:ext uri="{FF2B5EF4-FFF2-40B4-BE49-F238E27FC236}">
                  <a16:creationId xmlns:a16="http://schemas.microsoft.com/office/drawing/2014/main" id="{985D7895-0D73-479F-BE23-5B4CD2A2B065}"/>
                </a:ext>
              </a:extLst>
            </p:cNvPr>
            <p:cNvSpPr/>
            <p:nvPr/>
          </p:nvSpPr>
          <p:spPr>
            <a:xfrm>
              <a:off x="688156" y="942680"/>
              <a:ext cx="810705" cy="810705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445F4A-C1C6-46CC-B7CB-4D6472C6E065}"/>
                </a:ext>
              </a:extLst>
            </p:cNvPr>
            <p:cNvSpPr txBox="1"/>
            <p:nvPr/>
          </p:nvSpPr>
          <p:spPr>
            <a:xfrm>
              <a:off x="770342" y="1828800"/>
              <a:ext cx="877163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管理员</a:t>
              </a:r>
              <a:endParaRPr lang="en-US" altLang="zh-CN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E258C5-E144-4600-91CA-93C5A3966BB2}"/>
              </a:ext>
            </a:extLst>
          </p:cNvPr>
          <p:cNvGrpSpPr/>
          <p:nvPr/>
        </p:nvGrpSpPr>
        <p:grpSpPr>
          <a:xfrm>
            <a:off x="5432165" y="2319414"/>
            <a:ext cx="810705" cy="1255452"/>
            <a:chOff x="688156" y="942680"/>
            <a:chExt cx="810705" cy="1255452"/>
          </a:xfrm>
        </p:grpSpPr>
        <p:sp>
          <p:nvSpPr>
            <p:cNvPr id="11" name="笑脸 10">
              <a:extLst>
                <a:ext uri="{FF2B5EF4-FFF2-40B4-BE49-F238E27FC236}">
                  <a16:creationId xmlns:a16="http://schemas.microsoft.com/office/drawing/2014/main" id="{C687DBFE-B901-4995-AE33-B14E96069D3D}"/>
                </a:ext>
              </a:extLst>
            </p:cNvPr>
            <p:cNvSpPr/>
            <p:nvPr/>
          </p:nvSpPr>
          <p:spPr>
            <a:xfrm>
              <a:off x="688156" y="942680"/>
              <a:ext cx="810705" cy="810705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F7061C-A53C-4AC9-A8DF-709B65AC09AB}"/>
                </a:ext>
              </a:extLst>
            </p:cNvPr>
            <p:cNvSpPr txBox="1"/>
            <p:nvPr/>
          </p:nvSpPr>
          <p:spPr>
            <a:xfrm>
              <a:off x="770342" y="1828800"/>
              <a:ext cx="646331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商品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DFD093-85D2-408A-B047-AFDF88D523C4}"/>
              </a:ext>
            </a:extLst>
          </p:cNvPr>
          <p:cNvGrpSpPr/>
          <p:nvPr/>
        </p:nvGrpSpPr>
        <p:grpSpPr>
          <a:xfrm>
            <a:off x="6677095" y="4348456"/>
            <a:ext cx="810705" cy="1255452"/>
            <a:chOff x="688156" y="942680"/>
            <a:chExt cx="810705" cy="1255452"/>
          </a:xfrm>
        </p:grpSpPr>
        <p:sp>
          <p:nvSpPr>
            <p:cNvPr id="14" name="笑脸 13">
              <a:extLst>
                <a:ext uri="{FF2B5EF4-FFF2-40B4-BE49-F238E27FC236}">
                  <a16:creationId xmlns:a16="http://schemas.microsoft.com/office/drawing/2014/main" id="{7AAA416E-7C35-486D-96B5-049136520541}"/>
                </a:ext>
              </a:extLst>
            </p:cNvPr>
            <p:cNvSpPr/>
            <p:nvPr/>
          </p:nvSpPr>
          <p:spPr>
            <a:xfrm>
              <a:off x="688156" y="942680"/>
              <a:ext cx="810705" cy="810705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808ACB0-E2C7-4F4E-AE43-B082F6E6ADD0}"/>
                </a:ext>
              </a:extLst>
            </p:cNvPr>
            <p:cNvSpPr txBox="1"/>
            <p:nvPr/>
          </p:nvSpPr>
          <p:spPr>
            <a:xfrm>
              <a:off x="770342" y="1828800"/>
              <a:ext cx="646331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订单</a:t>
              </a:r>
              <a:endParaRPr lang="en-US" altLang="zh-CN" dirty="0"/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EA2D5BFF-62E3-4377-95AD-A554C5346842}"/>
              </a:ext>
            </a:extLst>
          </p:cNvPr>
          <p:cNvSpPr/>
          <p:nvPr/>
        </p:nvSpPr>
        <p:spPr>
          <a:xfrm>
            <a:off x="2672920" y="253581"/>
            <a:ext cx="1066314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  <a:endParaRPr lang="en-US" altLang="zh-CN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88CD3F-E621-40D2-98D1-B8927CDFF11E}"/>
              </a:ext>
            </a:extLst>
          </p:cNvPr>
          <p:cNvSpPr/>
          <p:nvPr/>
        </p:nvSpPr>
        <p:spPr>
          <a:xfrm>
            <a:off x="2964030" y="1078440"/>
            <a:ext cx="1066314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E0B09D-901E-4073-8B12-6D30E294DDDD}"/>
              </a:ext>
            </a:extLst>
          </p:cNvPr>
          <p:cNvCxnSpPr>
            <a:cxnSpLocks/>
            <a:stCxn id="8" idx="2"/>
            <a:endCxn id="16" idx="6"/>
          </p:cNvCxnSpPr>
          <p:nvPr/>
        </p:nvCxnSpPr>
        <p:spPr>
          <a:xfrm flipH="1" flipV="1">
            <a:off x="3739234" y="510884"/>
            <a:ext cx="5660860" cy="102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F5B600-F45E-4E81-9028-DC1DA5C1E90B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1354644" y="510884"/>
            <a:ext cx="1318276" cy="851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A28327-2929-4A40-8A21-30C57225F35C}"/>
              </a:ext>
            </a:extLst>
          </p:cNvPr>
          <p:cNvCxnSpPr>
            <a:cxnSpLocks/>
            <a:stCxn id="4" idx="7"/>
            <a:endCxn id="17" idx="2"/>
          </p:cNvCxnSpPr>
          <p:nvPr/>
        </p:nvCxnSpPr>
        <p:spPr>
          <a:xfrm flipV="1">
            <a:off x="1641271" y="1335743"/>
            <a:ext cx="1322759" cy="14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829F0A6F-515B-4346-87B4-2C45CFAB8FEF}"/>
              </a:ext>
            </a:extLst>
          </p:cNvPr>
          <p:cNvSpPr/>
          <p:nvPr/>
        </p:nvSpPr>
        <p:spPr>
          <a:xfrm>
            <a:off x="3872836" y="4125903"/>
            <a:ext cx="1443267" cy="63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删除商品</a:t>
            </a:r>
            <a:endParaRPr lang="en-US" altLang="zh-CN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7EBB3B-C292-4105-B882-3FF9C33BE1DE}"/>
              </a:ext>
            </a:extLst>
          </p:cNvPr>
          <p:cNvCxnSpPr>
            <a:cxnSpLocks/>
            <a:stCxn id="11" idx="4"/>
            <a:endCxn id="28" idx="0"/>
          </p:cNvCxnSpPr>
          <p:nvPr/>
        </p:nvCxnSpPr>
        <p:spPr>
          <a:xfrm flipH="1">
            <a:off x="4594470" y="3130119"/>
            <a:ext cx="1243048" cy="9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975C75F-68E1-42F1-A7A1-192211028EA1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759996" y="1768071"/>
            <a:ext cx="3790894" cy="670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0C4A75D-DB48-4217-B387-0B99FDAD9B65}"/>
              </a:ext>
            </a:extLst>
          </p:cNvPr>
          <p:cNvSpPr/>
          <p:nvPr/>
        </p:nvSpPr>
        <p:spPr>
          <a:xfrm>
            <a:off x="4724645" y="1126681"/>
            <a:ext cx="1907982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信息展示</a:t>
            </a:r>
            <a:endParaRPr lang="en-US" altLang="zh-CN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E7D44E-12E6-443F-9F0F-356097DCC756}"/>
              </a:ext>
            </a:extLst>
          </p:cNvPr>
          <p:cNvCxnSpPr>
            <a:cxnSpLocks/>
            <a:stCxn id="11" idx="0"/>
            <a:endCxn id="35" idx="4"/>
          </p:cNvCxnSpPr>
          <p:nvPr/>
        </p:nvCxnSpPr>
        <p:spPr>
          <a:xfrm flipH="1" flipV="1">
            <a:off x="5678636" y="1641286"/>
            <a:ext cx="158882" cy="67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49339D-E3A1-443A-9DD3-19149742ED43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6124145" y="3011394"/>
            <a:ext cx="958303" cy="133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6F97658-DDAD-4627-B8E4-22D33E4DB322}"/>
              </a:ext>
            </a:extLst>
          </p:cNvPr>
          <p:cNvSpPr/>
          <p:nvPr/>
        </p:nvSpPr>
        <p:spPr>
          <a:xfrm>
            <a:off x="4978773" y="5689092"/>
            <a:ext cx="1907982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endParaRPr lang="en-US" altLang="zh-CN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75FB38-6D57-4651-87B2-C62EB999B9E8}"/>
              </a:ext>
            </a:extLst>
          </p:cNvPr>
          <p:cNvCxnSpPr>
            <a:cxnSpLocks/>
            <a:stCxn id="14" idx="0"/>
            <a:endCxn id="47" idx="4"/>
          </p:cNvCxnSpPr>
          <p:nvPr/>
        </p:nvCxnSpPr>
        <p:spPr>
          <a:xfrm flipH="1">
            <a:off x="5932764" y="4348456"/>
            <a:ext cx="1149684" cy="185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09F8A668-1FB4-48A6-96BD-DA9FBE6F44C3}"/>
              </a:ext>
            </a:extLst>
          </p:cNvPr>
          <p:cNvSpPr/>
          <p:nvPr/>
        </p:nvSpPr>
        <p:spPr>
          <a:xfrm>
            <a:off x="1969474" y="2640729"/>
            <a:ext cx="1907982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商品评价</a:t>
            </a:r>
            <a:endParaRPr lang="en-US" altLang="zh-CN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8376A1E-C227-4D5F-BD80-FCBE95106EAF}"/>
              </a:ext>
            </a:extLst>
          </p:cNvPr>
          <p:cNvCxnSpPr>
            <a:cxnSpLocks/>
            <a:stCxn id="11" idx="2"/>
            <a:endCxn id="55" idx="6"/>
          </p:cNvCxnSpPr>
          <p:nvPr/>
        </p:nvCxnSpPr>
        <p:spPr>
          <a:xfrm flipH="1">
            <a:off x="3877456" y="2724767"/>
            <a:ext cx="1554709" cy="1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BC04C3B2-A2C8-4CAB-866F-DC525ACB8C40}"/>
              </a:ext>
            </a:extLst>
          </p:cNvPr>
          <p:cNvSpPr/>
          <p:nvPr/>
        </p:nvSpPr>
        <p:spPr>
          <a:xfrm>
            <a:off x="1962788" y="3665293"/>
            <a:ext cx="1907982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商品搜索</a:t>
            </a:r>
            <a:endParaRPr lang="en-US" altLang="zh-CN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2015D98-F16B-4CC4-83EF-77BE033156AC}"/>
              </a:ext>
            </a:extLst>
          </p:cNvPr>
          <p:cNvCxnSpPr>
            <a:cxnSpLocks/>
            <a:stCxn id="11" idx="3"/>
            <a:endCxn id="66" idx="6"/>
          </p:cNvCxnSpPr>
          <p:nvPr/>
        </p:nvCxnSpPr>
        <p:spPr>
          <a:xfrm flipH="1">
            <a:off x="3870770" y="3011394"/>
            <a:ext cx="1680120" cy="91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20DA901-5E45-4796-AFFE-8F52D82E210A}"/>
              </a:ext>
            </a:extLst>
          </p:cNvPr>
          <p:cNvGrpSpPr/>
          <p:nvPr/>
        </p:nvGrpSpPr>
        <p:grpSpPr>
          <a:xfrm>
            <a:off x="9638999" y="4669241"/>
            <a:ext cx="959349" cy="1255452"/>
            <a:chOff x="688156" y="942680"/>
            <a:chExt cx="959349" cy="1255452"/>
          </a:xfrm>
        </p:grpSpPr>
        <p:sp>
          <p:nvSpPr>
            <p:cNvPr id="75" name="笑脸 74">
              <a:extLst>
                <a:ext uri="{FF2B5EF4-FFF2-40B4-BE49-F238E27FC236}">
                  <a16:creationId xmlns:a16="http://schemas.microsoft.com/office/drawing/2014/main" id="{C1C66C57-0747-4B1B-AAC1-4E2CBAEBF116}"/>
                </a:ext>
              </a:extLst>
            </p:cNvPr>
            <p:cNvSpPr/>
            <p:nvPr/>
          </p:nvSpPr>
          <p:spPr>
            <a:xfrm>
              <a:off x="688156" y="942680"/>
              <a:ext cx="810705" cy="810705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D7DA1B9-78BF-45E1-A500-FF5A2A1697BF}"/>
                </a:ext>
              </a:extLst>
            </p:cNvPr>
            <p:cNvSpPr txBox="1"/>
            <p:nvPr/>
          </p:nvSpPr>
          <p:spPr>
            <a:xfrm>
              <a:off x="770342" y="1828800"/>
              <a:ext cx="877163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购物车</a:t>
              </a:r>
              <a:endParaRPr lang="en-US" altLang="zh-CN" dirty="0"/>
            </a:p>
          </p:txBody>
        </p:sp>
      </p:grpSp>
      <p:sp>
        <p:nvSpPr>
          <p:cNvPr id="77" name="椭圆 76">
            <a:extLst>
              <a:ext uri="{FF2B5EF4-FFF2-40B4-BE49-F238E27FC236}">
                <a16:creationId xmlns:a16="http://schemas.microsoft.com/office/drawing/2014/main" id="{C8EA15A6-2604-4BA7-AAA5-5881BFCFFF9C}"/>
              </a:ext>
            </a:extLst>
          </p:cNvPr>
          <p:cNvSpPr/>
          <p:nvPr/>
        </p:nvSpPr>
        <p:spPr>
          <a:xfrm>
            <a:off x="10210799" y="6120973"/>
            <a:ext cx="1907982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下单</a:t>
            </a:r>
            <a:endParaRPr lang="en-US" altLang="zh-CN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D3F8D07-3F04-4A67-9F49-E5ABE30A86D5}"/>
              </a:ext>
            </a:extLst>
          </p:cNvPr>
          <p:cNvSpPr/>
          <p:nvPr/>
        </p:nvSpPr>
        <p:spPr>
          <a:xfrm>
            <a:off x="7699109" y="5991504"/>
            <a:ext cx="1907982" cy="51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endParaRPr lang="en-US" altLang="zh-CN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3F5C9C9-7E91-40A1-93C6-1D55B17BB848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 flipH="1">
            <a:off x="8653100" y="5479946"/>
            <a:ext cx="1391252" cy="51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055CE54-EF70-4B41-991C-54C3C5AF7140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>
            <a:off x="10330979" y="5361221"/>
            <a:ext cx="833811" cy="7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9412525-C064-42C4-A772-B3F3F6DEA08F}"/>
              </a:ext>
            </a:extLst>
          </p:cNvPr>
          <p:cNvCxnSpPr>
            <a:cxnSpLocks/>
            <a:stCxn id="11" idx="6"/>
            <a:endCxn id="75" idx="1"/>
          </p:cNvCxnSpPr>
          <p:nvPr/>
        </p:nvCxnSpPr>
        <p:spPr>
          <a:xfrm>
            <a:off x="6242870" y="2724767"/>
            <a:ext cx="3514854" cy="206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3FBAE55-4A17-436A-9C74-EAE78A8A6700}"/>
              </a:ext>
            </a:extLst>
          </p:cNvPr>
          <p:cNvCxnSpPr>
            <a:cxnSpLocks/>
            <a:stCxn id="8" idx="4"/>
            <a:endCxn id="14" idx="7"/>
          </p:cNvCxnSpPr>
          <p:nvPr/>
        </p:nvCxnSpPr>
        <p:spPr>
          <a:xfrm flipH="1">
            <a:off x="7369075" y="1936364"/>
            <a:ext cx="2436372" cy="2530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694E078-E194-4068-B3E4-6A907CAC8545}"/>
              </a:ext>
            </a:extLst>
          </p:cNvPr>
          <p:cNvCxnSpPr>
            <a:cxnSpLocks/>
            <a:stCxn id="8" idx="5"/>
            <a:endCxn id="75" idx="0"/>
          </p:cNvCxnSpPr>
          <p:nvPr/>
        </p:nvCxnSpPr>
        <p:spPr>
          <a:xfrm flipH="1">
            <a:off x="10044352" y="1817639"/>
            <a:ext cx="47722" cy="2851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261EA65-8D22-4D5B-A99A-E53CC95C9681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087365" y="1817639"/>
            <a:ext cx="3431454" cy="62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ABC6BDD-44D7-428A-B396-A44C9346A7C8}"/>
              </a:ext>
            </a:extLst>
          </p:cNvPr>
          <p:cNvSpPr txBox="1"/>
          <p:nvPr/>
        </p:nvSpPr>
        <p:spPr>
          <a:xfrm rot="629696">
            <a:off x="5255299" y="602950"/>
            <a:ext cx="349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管理员登录进入后台 处理订单</a:t>
            </a:r>
          </a:p>
        </p:txBody>
      </p:sp>
    </p:spTree>
    <p:extLst>
      <p:ext uri="{BB962C8B-B14F-4D97-AF65-F5344CB8AC3E}">
        <p14:creationId xmlns:p14="http://schemas.microsoft.com/office/powerpoint/2010/main" val="369089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赵</dc:creator>
  <cp:lastModifiedBy>凯 赵</cp:lastModifiedBy>
  <cp:revision>3</cp:revision>
  <dcterms:created xsi:type="dcterms:W3CDTF">2019-04-01T13:03:54Z</dcterms:created>
  <dcterms:modified xsi:type="dcterms:W3CDTF">2019-04-01T13:23:30Z</dcterms:modified>
</cp:coreProperties>
</file>