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BCD-55CC-4FB7-90C9-E8E9FAADAD05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F23C-6008-4E23-B331-DAD06AF6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18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BCD-55CC-4FB7-90C9-E8E9FAADAD05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F23C-6008-4E23-B331-DAD06AF6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51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BCD-55CC-4FB7-90C9-E8E9FAADAD05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F23C-6008-4E23-B331-DAD06AF6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81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BCD-55CC-4FB7-90C9-E8E9FAADAD05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F23C-6008-4E23-B331-DAD06AF6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71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82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82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BCD-55CC-4FB7-90C9-E8E9FAADAD05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F23C-6008-4E23-B331-DAD06AF6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08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BCD-55CC-4FB7-90C9-E8E9FAADAD05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F23C-6008-4E23-B331-DAD06AF6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38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BCD-55CC-4FB7-90C9-E8E9FAADAD05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F23C-6008-4E23-B331-DAD06AF6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13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BCD-55CC-4FB7-90C9-E8E9FAADAD05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F23C-6008-4E23-B331-DAD06AF6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76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BCD-55CC-4FB7-90C9-E8E9FAADAD05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F23C-6008-4E23-B331-DAD06AF6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37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BCD-55CC-4FB7-90C9-E8E9FAADAD05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F23C-6008-4E23-B331-DAD06AF6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12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6BCD-55CC-4FB7-90C9-E8E9FAADAD05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F23C-6008-4E23-B331-DAD06AF6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01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4C6BCD-55CC-4FB7-90C9-E8E9FAADAD05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CF23C-6008-4E23-B331-DAD06AF6A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92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8F58C-BA53-8A07-8489-75EC4E9F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09" y="776599"/>
            <a:ext cx="3517671" cy="689318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操作說明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595066-0000-973B-007E-175CC32C3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652" y="5190977"/>
            <a:ext cx="15390803" cy="5608786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左鍵可以拖動積木，若放下的位置接近另一積木的底端，會自動拚上。</a:t>
            </a:r>
            <a:endParaRPr lang="en-US" altLang="zh-TW" dirty="0"/>
          </a:p>
          <a:p>
            <a:pPr algn="l"/>
            <a:endParaRPr lang="en-US" altLang="zh-TW" dirty="0"/>
          </a:p>
          <a:p>
            <a:pPr algn="l"/>
            <a:endParaRPr lang="en-US" altLang="zh-TW" dirty="0"/>
          </a:p>
          <a:p>
            <a:pPr algn="l"/>
            <a:endParaRPr lang="en-US" altLang="zh-TW" dirty="0"/>
          </a:p>
          <a:p>
            <a:pPr algn="l"/>
            <a:endParaRPr lang="en-US" altLang="zh-TW" dirty="0"/>
          </a:p>
          <a:p>
            <a:pPr algn="l"/>
            <a:endParaRPr lang="en-US" altLang="zh-TW" dirty="0"/>
          </a:p>
          <a:p>
            <a:pPr algn="l"/>
            <a:r>
              <a:rPr lang="zh-TW" altLang="en-US" dirty="0"/>
              <a:t>也可以插入在已拚好的積木之間。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A8D9B8-AFA0-492B-CB62-0CBD8920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2" y="1858193"/>
            <a:ext cx="2672875" cy="27797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8620CD0-938A-DB93-539E-9ECF7CA9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331" y="1973832"/>
            <a:ext cx="2421107" cy="27797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C7D9E63-55CB-F8A1-FB7D-BB3998D74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393" y="5975530"/>
            <a:ext cx="2950551" cy="289231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B7C622C-1A67-1AA7-24CC-D3BFD4D08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83" y="6008175"/>
            <a:ext cx="2239255" cy="300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4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8F58C-BA53-8A07-8489-75EC4E9F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08" y="773724"/>
            <a:ext cx="3517671" cy="689318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操作說明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595066-0000-973B-007E-175CC32C3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84" y="2363371"/>
            <a:ext cx="15390803" cy="5608786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目標：透過積木操作角色繞過不可部屬地塊前往終點，途中也會隨機散落金</a:t>
            </a:r>
            <a:endParaRPr lang="en-US" altLang="zh-TW" dirty="0"/>
          </a:p>
          <a:p>
            <a:pPr algn="l"/>
            <a:r>
              <a:rPr lang="zh-TW" altLang="en-US" dirty="0"/>
              <a:t>幣可讓角色收集。</a:t>
            </a:r>
            <a:r>
              <a:rPr lang="en-US" altLang="zh-TW" dirty="0"/>
              <a:t>(</a:t>
            </a:r>
            <a:r>
              <a:rPr lang="zh-TW" altLang="en-US" dirty="0"/>
              <a:t>評分系統施工中</a:t>
            </a:r>
            <a:r>
              <a:rPr lang="en-US" altLang="zh-TW" dirty="0"/>
              <a:t>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DA42BA-3B7F-4270-7BEC-8892F9BF7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787" y="4001182"/>
            <a:ext cx="6682855" cy="551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8F58C-BA53-8A07-8489-75EC4E9F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08" y="773724"/>
            <a:ext cx="3517671" cy="689318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操作說明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595066-0000-973B-007E-175CC32C3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449" y="2011677"/>
            <a:ext cx="15390803" cy="8173331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積木功能：</a:t>
            </a:r>
            <a:endParaRPr lang="en-US" altLang="zh-TW" dirty="0"/>
          </a:p>
          <a:p>
            <a:pPr algn="l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FE8426-85FE-6053-AD73-DBAC8388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49" y="2822133"/>
            <a:ext cx="2297368" cy="6749507"/>
          </a:xfrm>
          <a:prstGeom prst="rect">
            <a:avLst/>
          </a:prstGeom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0E91A24E-3F3C-0E77-86D3-337A3D924695}"/>
              </a:ext>
            </a:extLst>
          </p:cNvPr>
          <p:cNvSpPr txBox="1">
            <a:spLocks/>
          </p:cNvSpPr>
          <p:nvPr/>
        </p:nvSpPr>
        <p:spPr>
          <a:xfrm>
            <a:off x="3168817" y="3148815"/>
            <a:ext cx="11749616" cy="6529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350020" rtl="0" eaLnBrk="1" latinLnBrk="0" hangingPunct="1">
              <a:lnSpc>
                <a:spcPct val="90000"/>
              </a:lnSpc>
              <a:spcBef>
                <a:spcPts val="1476"/>
              </a:spcBef>
              <a:buFont typeface="Arial" panose="020B0604020202020204" pitchFamily="34" charset="0"/>
              <a:buNone/>
              <a:defRPr sz="35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5010" indent="0" algn="ctr" defTabSz="1350020" rtl="0" eaLnBrk="1" latinLnBrk="0" hangingPunct="1">
              <a:lnSpc>
                <a:spcPct val="90000"/>
              </a:lnSpc>
              <a:spcBef>
                <a:spcPts val="738"/>
              </a:spcBef>
              <a:buFont typeface="Arial" panose="020B0604020202020204" pitchFamily="34" charset="0"/>
              <a:buNone/>
              <a:defRPr sz="2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50020" indent="0" algn="ctr" defTabSz="1350020" rtl="0" eaLnBrk="1" latinLnBrk="0" hangingPunct="1">
              <a:lnSpc>
                <a:spcPct val="90000"/>
              </a:lnSpc>
              <a:spcBef>
                <a:spcPts val="738"/>
              </a:spcBef>
              <a:buFont typeface="Arial" panose="020B0604020202020204" pitchFamily="34" charset="0"/>
              <a:buNone/>
              <a:defRPr sz="26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5030" indent="0" algn="ctr" defTabSz="1350020" rtl="0" eaLnBrk="1" latinLnBrk="0" hangingPunct="1">
              <a:lnSpc>
                <a:spcPct val="90000"/>
              </a:lnSpc>
              <a:spcBef>
                <a:spcPts val="738"/>
              </a:spcBef>
              <a:buFont typeface="Arial" panose="020B0604020202020204" pitchFamily="34" charset="0"/>
              <a:buNone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40" indent="0" algn="ctr" defTabSz="1350020" rtl="0" eaLnBrk="1" latinLnBrk="0" hangingPunct="1">
              <a:lnSpc>
                <a:spcPct val="90000"/>
              </a:lnSpc>
              <a:spcBef>
                <a:spcPts val="738"/>
              </a:spcBef>
              <a:buFont typeface="Arial" panose="020B0604020202020204" pitchFamily="34" charset="0"/>
              <a:buNone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75050" indent="0" algn="ctr" defTabSz="1350020" rtl="0" eaLnBrk="1" latinLnBrk="0" hangingPunct="1">
              <a:lnSpc>
                <a:spcPct val="90000"/>
              </a:lnSpc>
              <a:spcBef>
                <a:spcPts val="738"/>
              </a:spcBef>
              <a:buFont typeface="Arial" panose="020B0604020202020204" pitchFamily="34" charset="0"/>
              <a:buNone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50060" indent="0" algn="ctr" defTabSz="1350020" rtl="0" eaLnBrk="1" latinLnBrk="0" hangingPunct="1">
              <a:lnSpc>
                <a:spcPct val="90000"/>
              </a:lnSpc>
              <a:spcBef>
                <a:spcPts val="738"/>
              </a:spcBef>
              <a:buFont typeface="Arial" panose="020B0604020202020204" pitchFamily="34" charset="0"/>
              <a:buNone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25071" indent="0" algn="ctr" defTabSz="1350020" rtl="0" eaLnBrk="1" latinLnBrk="0" hangingPunct="1">
              <a:lnSpc>
                <a:spcPct val="90000"/>
              </a:lnSpc>
              <a:spcBef>
                <a:spcPts val="738"/>
              </a:spcBef>
              <a:buFont typeface="Arial" panose="020B0604020202020204" pitchFamily="34" charset="0"/>
              <a:buNone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81" indent="0" algn="ctr" defTabSz="1350020" rtl="0" eaLnBrk="1" latinLnBrk="0" hangingPunct="1">
              <a:lnSpc>
                <a:spcPct val="90000"/>
              </a:lnSpc>
              <a:spcBef>
                <a:spcPts val="738"/>
              </a:spcBef>
              <a:buFont typeface="Arial" panose="020B0604020202020204" pitchFamily="34" charset="0"/>
              <a:buNone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dirty="0"/>
              <a:t>角色往朝向方向前進一步。</a:t>
            </a:r>
            <a:endParaRPr lang="en-US" altLang="zh-TW" dirty="0"/>
          </a:p>
          <a:p>
            <a:pPr algn="l"/>
            <a:endParaRPr lang="en-US" altLang="zh-TW" dirty="0"/>
          </a:p>
          <a:p>
            <a:pPr algn="l"/>
            <a:r>
              <a:rPr lang="zh-TW" altLang="en-US" dirty="0"/>
              <a:t>向左轉。</a:t>
            </a:r>
            <a:endParaRPr lang="en-US" altLang="zh-TW" dirty="0"/>
          </a:p>
          <a:p>
            <a:pPr algn="l"/>
            <a:endParaRPr lang="en-US" altLang="zh-TW" dirty="0"/>
          </a:p>
          <a:p>
            <a:pPr algn="l"/>
            <a:r>
              <a:rPr lang="zh-TW" altLang="en-US" dirty="0"/>
              <a:t>向右轉。</a:t>
            </a:r>
            <a:endParaRPr lang="en-US" altLang="zh-TW" dirty="0"/>
          </a:p>
          <a:p>
            <a:pPr algn="l"/>
            <a:endParaRPr lang="en-US" altLang="zh-TW" sz="2800" dirty="0"/>
          </a:p>
          <a:p>
            <a:pPr algn="l"/>
            <a:r>
              <a:rPr lang="zh-TW" altLang="en-US" dirty="0"/>
              <a:t>拖曳後會自動產生                   ，可以重複執行範圍內指令</a:t>
            </a:r>
            <a:r>
              <a:rPr lang="en-US" altLang="zh-TW" dirty="0"/>
              <a:t>2</a:t>
            </a:r>
            <a:r>
              <a:rPr lang="zh-TW" altLang="en-US" dirty="0"/>
              <a:t>次。</a:t>
            </a:r>
            <a:endParaRPr lang="en-US" altLang="zh-TW" dirty="0"/>
          </a:p>
          <a:p>
            <a:pPr algn="l"/>
            <a:r>
              <a:rPr lang="zh-TW" altLang="en-US" dirty="0"/>
              <a:t>右鍵點即可以調整次數。</a:t>
            </a:r>
            <a:endParaRPr lang="en-US" altLang="zh-TW" dirty="0"/>
          </a:p>
          <a:p>
            <a:pPr algn="l"/>
            <a:endParaRPr lang="en-US" altLang="zh-TW" sz="100" dirty="0"/>
          </a:p>
          <a:p>
            <a:pPr algn="l"/>
            <a:r>
              <a:rPr lang="zh-TW" altLang="en-US" dirty="0"/>
              <a:t>若角色位於金幣上，可撿起該金幣。</a:t>
            </a:r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361C56B-DA9E-890E-CEA5-F2C94ADC2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582" y="6994623"/>
            <a:ext cx="1572268" cy="86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4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121</Words>
  <Application>Microsoft Office PowerPoint</Application>
  <PresentationFormat>自訂</PresentationFormat>
  <Paragraphs>23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佈景主題</vt:lpstr>
      <vt:lpstr>操作說明</vt:lpstr>
      <vt:lpstr>操作說明</vt:lpstr>
      <vt:lpstr>操作說明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陳凱昕</dc:creator>
  <cp:lastModifiedBy>陳凱昕</cp:lastModifiedBy>
  <cp:revision>2</cp:revision>
  <dcterms:created xsi:type="dcterms:W3CDTF">2024-06-04T07:52:19Z</dcterms:created>
  <dcterms:modified xsi:type="dcterms:W3CDTF">2024-06-04T10:22:38Z</dcterms:modified>
</cp:coreProperties>
</file>