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5468"/>
    <p:restoredTop sz="95397"/>
  </p:normalViewPr>
  <p:slideViewPr>
    <p:cSldViewPr snapToGrid="0">
      <p:cViewPr varScale="1">
        <p:scale>
          <a:sx n="102" d="100"/>
          <a:sy n="102" d="100"/>
        </p:scale>
        <p:origin x="126" y="282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6D26F9D-7086-4874-9FD7-F2A60CF0EB4E}" type="datetime1">
              <a:rPr lang="ko-KR" altLang="en-US"/>
              <a:pPr lvl="0">
                <a:defRPr lang="ko-KR" altLang="en-US"/>
              </a:pPr>
              <a:t>2016-01-21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A31438-A5F5-44EB-BE5E-87E3C318E7D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6A31438-A5F5-44EB-BE5E-87E3C318E7DE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6A31438-A5F5-44EB-BE5E-87E3C318E7DE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Title</a:t>
            </a:r>
            <a:r>
              <a:rPr lang="ko-KR" altLang="en-US"/>
              <a:t> 모듈, 패키지와 배포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0" y="5963478"/>
            <a:ext cx="2552369" cy="359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Name</a:t>
            </a:r>
            <a:r>
              <a:rPr lang="ko-KR" altLang="en-US">
                <a:solidFill>
                  <a:schemeClr val="bg1"/>
                </a:solidFill>
              </a:rPr>
              <a:t> 김연욱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모듈안에 클래스 사용하기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1575" y="2134244"/>
            <a:ext cx="3293674" cy="1294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</a:t>
            </a: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import mod2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&gt;&gt;&gt; a = mod2.Math()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&gt;&gt;&gt; print(a.solv(2))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12.566368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18026" y="1703292"/>
            <a:ext cx="1873738" cy="3634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클래스 사용방법</a:t>
            </a:r>
            <a:endParaRPr lang="ko-KR" altLang="en-US"/>
          </a:p>
        </p:txBody>
      </p:sp>
      <p:sp>
        <p:nvSpPr>
          <p:cNvPr id="22" name="직사각형 5"/>
          <p:cNvSpPr/>
          <p:nvPr/>
        </p:nvSpPr>
        <p:spPr>
          <a:xfrm>
            <a:off x="8171861" y="2673343"/>
            <a:ext cx="2800615" cy="3814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PI = 3.141592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class Math: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def solv(self, r):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    return PI * (r ** 2)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def sum(a, b):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return a+b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if __name__ == "__main__":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print(PI)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a = Math()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print(a.solv(2))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print(sum(PI , 4.4))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8202704" y="2099590"/>
            <a:ext cx="1095312" cy="36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mod</a:t>
            </a:r>
            <a:r>
              <a:rPr lang="ko-KR" altLang="en-US"/>
              <a:t>2</a:t>
            </a:r>
            <a:r>
              <a:rPr lang="en-US" altLang="ko-KR"/>
              <a:t>.py</a:t>
            </a:r>
            <a:endParaRPr lang="en-US" altLang="ko-KR"/>
          </a:p>
        </p:txBody>
      </p:sp>
      <p:cxnSp>
        <p:nvCxnSpPr>
          <p:cNvPr id="26" name=""/>
          <p:cNvCxnSpPr/>
          <p:nvPr/>
        </p:nvCxnSpPr>
        <p:spPr>
          <a:xfrm rot="16200000" flipV="1">
            <a:off x="2413694" y="3171325"/>
            <a:ext cx="1246076" cy="51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 txBox="1"/>
          <p:nvPr/>
        </p:nvSpPr>
        <p:spPr>
          <a:xfrm>
            <a:off x="1165411" y="4247029"/>
            <a:ext cx="4946396" cy="9993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500"/>
              <a:t> 위의 예는 mod2.py에 있는 클래스 Math를 쓰는 방법을 보여준다. 위에서 보듯이 모듈내에 있는 클래스를 이용하기 위해서는 '.'(도트연산자)를 이용하여 클래스이름 앞에 모듈이름을 먼저 써 주어야 한다.</a:t>
            </a:r>
            <a:endParaRPr lang="en-US" altLang="ko-KR" sz="1500"/>
          </a:p>
        </p:txBody>
      </p:sp>
      <p:cxnSp>
        <p:nvCxnSpPr>
          <p:cNvPr id="30" name=""/>
          <p:cNvCxnSpPr/>
          <p:nvPr/>
        </p:nvCxnSpPr>
        <p:spPr>
          <a:xfrm rot="16200000" flipH="1">
            <a:off x="5125805" y="4231110"/>
            <a:ext cx="4271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</a:t>
            </a:r>
            <a:r>
              <a:rPr lang="en-US" altLang="ko-KR"/>
              <a:t> </a:t>
            </a:r>
            <a:r>
              <a:rPr lang="ko-KR" altLang="en-US"/>
              <a:t>불러오는 또다른 방법_1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1575" y="2134244"/>
            <a:ext cx="2251527" cy="700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import sys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18025" y="1703292"/>
            <a:ext cx="2311889" cy="3634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sys </a:t>
            </a:r>
            <a:r>
              <a:rPr lang="ko-KR" altLang="en-US"/>
              <a:t>모듈을 불러온다.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1165411" y="4247029"/>
            <a:ext cx="4946396" cy="3135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en-US" altLang="ko-KR" sz="1500"/>
          </a:p>
        </p:txBody>
      </p:sp>
      <p:sp>
        <p:nvSpPr>
          <p:cNvPr id="31" name="직사각형 5"/>
          <p:cNvSpPr/>
          <p:nvPr/>
        </p:nvSpPr>
        <p:spPr>
          <a:xfrm>
            <a:off x="880369" y="3653117"/>
            <a:ext cx="10924880" cy="1115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sys.path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['', 'C:\\Windows\\SYSTEM32\\python34.zip', 'c:\\Python34\\DLLs', 'c:\\Python34\\lib', 'c:\\Python34', 'c:\\Python34\\lib\\site-packages']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829234" y="5065059"/>
            <a:ext cx="10895035" cy="9063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sys.path는 파이썬 라이브러리들이 설치되어 있는 디렉토리들을 보여준다. 또한 파이썬 모듈이 위의 디렉토리에 들어있는 경우에는 해당 디렉토리로 이동할 필요 없이 바로 불러서 쓸 수가 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그렇다면 sys.path 에 C:/Python/Mymodues라는 디렉토리를 추가하면 아무데서나 불러쓸 수 있다.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</a:t>
            </a:r>
            <a:r>
              <a:rPr lang="en-US" altLang="ko-KR"/>
              <a:t> </a:t>
            </a:r>
            <a:r>
              <a:rPr lang="ko-KR" altLang="en-US"/>
              <a:t>불러오는 또다른 방법_2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818024" y="1703292"/>
            <a:ext cx="6512415" cy="3634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sys</a:t>
            </a:r>
            <a:r>
              <a:rPr lang="ko-KR" altLang="en-US"/>
              <a:t>.</a:t>
            </a:r>
            <a:r>
              <a:rPr lang="en-US" altLang="ko-KR"/>
              <a:t>path</a:t>
            </a:r>
            <a:r>
              <a:rPr lang="ko-KR" altLang="en-US"/>
              <a:t>의 결과값이 리스트 였으므로 다음과 같이 할 수 있다.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1165411" y="4247029"/>
            <a:ext cx="4946396" cy="3135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en-US" altLang="ko-KR" sz="1500"/>
          </a:p>
        </p:txBody>
      </p:sp>
      <p:sp>
        <p:nvSpPr>
          <p:cNvPr id="31" name="직사각형 5"/>
          <p:cNvSpPr/>
          <p:nvPr/>
        </p:nvSpPr>
        <p:spPr>
          <a:xfrm>
            <a:off x="846752" y="2319617"/>
            <a:ext cx="10924880" cy="1720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sys.path.append("C:/Python/Mymodules")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sys.path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['', 'C:\\Windows\\SYSTEM32\\python34.zip', 'c:\\Python34\\DLLs', 'c:\\Python34\\lib', 'c:\\Python34', 'c:\\Python34\\lib\\site-packages', 'C:/Python/Mymodules']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851645" y="4448735"/>
            <a:ext cx="10895035" cy="3594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마지막 요소에 C:/Python/Mymodules라고 추가 된 것을 확인 할 수 있다.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Step 2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2281286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1.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0" y="3559561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0066b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2.</a:t>
            </a:r>
            <a:r>
              <a:rPr lang="ko-KR" altLang="en-US"/>
              <a:t> 패키지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8200" y="4837836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3.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패키지의 의미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sp>
        <p:nvSpPr>
          <p:cNvPr id="7" name=""/>
          <p:cNvSpPr txBox="1"/>
          <p:nvPr/>
        </p:nvSpPr>
        <p:spPr>
          <a:xfrm>
            <a:off x="770400" y="1543756"/>
            <a:ext cx="10655791" cy="6355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패키지 (</a:t>
            </a:r>
            <a:r>
              <a:rPr lang="en-US" altLang="ko-KR"/>
              <a:t>package</a:t>
            </a:r>
            <a:r>
              <a:rPr lang="ko-KR" altLang="en-US"/>
              <a:t>)</a:t>
            </a:r>
            <a:r>
              <a:rPr lang="en-US" altLang="ko-KR"/>
              <a:t> : </a:t>
            </a:r>
            <a:r>
              <a:rPr lang="ko-KR" altLang="en-US"/>
              <a:t>모듈을 계층적(디렉토리 구조)으로 관리할 수 있게 해준다. 예를들어 모듈명이 A.B 인 경우 A는 패키지명이 되고 B는 A패키지의 B모듈이 된다.</a:t>
            </a:r>
            <a:endParaRPr lang="ko-KR" altLang="en-US"/>
          </a:p>
        </p:txBody>
      </p:sp>
      <p:sp>
        <p:nvSpPr>
          <p:cNvPr id="8" name="직사각형 5"/>
          <p:cNvSpPr/>
          <p:nvPr/>
        </p:nvSpPr>
        <p:spPr>
          <a:xfrm>
            <a:off x="925192" y="2756646"/>
            <a:ext cx="3316085" cy="363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game/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sound/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echo.py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wav.py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graphic/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screen.py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render.py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play/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run.py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test.py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572000" y="3658272"/>
            <a:ext cx="5939230" cy="6417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game, sound, graphic, play는 디렉토리 명이고 .py 확장자를 가지는 파일은 파이썬 모듈이다.</a:t>
            </a:r>
            <a:endParaRPr lang="ko-KR" altLang="en-US"/>
          </a:p>
        </p:txBody>
      </p:sp>
      <p:cxnSp>
        <p:nvCxnSpPr>
          <p:cNvPr id="10" name=""/>
          <p:cNvCxnSpPr/>
          <p:nvPr/>
        </p:nvCxnSpPr>
        <p:spPr>
          <a:xfrm>
            <a:off x="560293" y="2734235"/>
            <a:ext cx="515470" cy="324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0" y="2308412"/>
            <a:ext cx="1873734" cy="3185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/>
              <a:t>최상위 디렉토리</a:t>
            </a:r>
            <a:endParaRPr lang="ko-KR" altLang="en-US" sz="1500"/>
          </a:p>
        </p:txBody>
      </p:sp>
      <p:cxnSp>
        <p:nvCxnSpPr>
          <p:cNvPr id="13" name=""/>
          <p:cNvCxnSpPr/>
          <p:nvPr/>
        </p:nvCxnSpPr>
        <p:spPr>
          <a:xfrm>
            <a:off x="616322" y="3541059"/>
            <a:ext cx="5714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 rot="16200000" flipH="1">
            <a:off x="504264" y="3697940"/>
            <a:ext cx="795617" cy="661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 rot="16200000" flipH="1">
            <a:off x="78439" y="4191000"/>
            <a:ext cx="1658472" cy="717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-110490" y="3238500"/>
            <a:ext cx="954404" cy="54102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altLang="en-US" sz="1500"/>
              <a:t>서브</a:t>
            </a:r>
            <a:endParaRPr lang="ko-KR" altLang="en-US" sz="1500"/>
          </a:p>
          <a:p>
            <a:pPr algn="ctr">
              <a:defRPr lang="ko-KR" altLang="en-US"/>
            </a:pPr>
            <a:r>
              <a:rPr lang="ko-KR" altLang="en-US" sz="1500"/>
              <a:t>디렉토리</a:t>
            </a:r>
            <a:endParaRPr lang="ko-KR" altLang="en-US" sz="15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패키지 만들고 사용하기 (1단계)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818020" y="1350308"/>
            <a:ext cx="4959846" cy="11814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디렉토리 만들기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다음과 같이 만들고 디렉토리 안에 __</a:t>
            </a:r>
            <a:r>
              <a:rPr lang="en-US" altLang="ko-KR"/>
              <a:t>init__.py</a:t>
            </a:r>
            <a:r>
              <a:rPr lang="ko-KR" altLang="en-US"/>
              <a:t>를 만든다.  (__</a:t>
            </a:r>
            <a:r>
              <a:rPr lang="en-US" altLang="ko-KR"/>
              <a:t>init__.py</a:t>
            </a:r>
            <a:r>
              <a:rPr lang="ko-KR" altLang="en-US"/>
              <a:t>은 파일만 만들고 내용은 비워둔다.)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840888" y="2521434"/>
            <a:ext cx="3731112" cy="14597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c:/python/game/__init__.py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c:/python/game/sound/__init__.py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c:/python/game/sound/echo.py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c:/python/game/graphic/__init__.py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c:/python/game/graphic/render.py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1" name="직사각형 5"/>
          <p:cNvSpPr/>
          <p:nvPr/>
        </p:nvSpPr>
        <p:spPr>
          <a:xfrm>
            <a:off x="918880" y="5465142"/>
            <a:ext cx="1907240" cy="803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def echo_test():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print ("echo")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3240627" y="5449452"/>
            <a:ext cx="2012578" cy="848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def render_test():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print ("render")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3240627" y="5054429"/>
            <a:ext cx="1331373" cy="3662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# render.py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18879" y="5065635"/>
            <a:ext cx="1182336" cy="3656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# echo.py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29228" y="4375897"/>
            <a:ext cx="4196162" cy="6418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2. 모듈 만들기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다음과 같이 2개의 모듈만 만들어본다.</a:t>
            </a:r>
            <a:endParaRPr lang="ko-KR" altLang="en-US"/>
          </a:p>
        </p:txBody>
      </p:sp>
      <p:sp>
        <p:nvSpPr>
          <p:cNvPr id="16" name="직사각형 5"/>
          <p:cNvSpPr/>
          <p:nvPr/>
        </p:nvSpPr>
        <p:spPr>
          <a:xfrm>
            <a:off x="7485957" y="2241175"/>
            <a:ext cx="3316085" cy="363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game/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sound/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echo.py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wav.py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graphic/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screen.py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render.py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play/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run.py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test.py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4378086" y="3964691"/>
            <a:ext cx="4870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7474322" y="1641661"/>
            <a:ext cx="2018292" cy="3662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참고) 패키지 구성</a:t>
            </a:r>
            <a:endParaRPr lang="ko-KR" altLang="en-US"/>
          </a:p>
        </p:txBody>
      </p:sp>
      <p:cxnSp>
        <p:nvCxnSpPr>
          <p:cNvPr id="19" name=""/>
          <p:cNvCxnSpPr>
            <a:stCxn id="14" idx="3"/>
          </p:cNvCxnSpPr>
          <p:nvPr/>
        </p:nvCxnSpPr>
        <p:spPr>
          <a:xfrm flipV="1">
            <a:off x="2101215" y="3429000"/>
            <a:ext cx="5944607" cy="1819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3" idx="3"/>
          </p:cNvCxnSpPr>
          <p:nvPr/>
        </p:nvCxnSpPr>
        <p:spPr>
          <a:xfrm flipV="1">
            <a:off x="4572000" y="4611221"/>
            <a:ext cx="3440205" cy="626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패키지 만들고 사용하기 (2단계)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  <p:sp>
        <p:nvSpPr>
          <p:cNvPr id="11" name="직사각형 5"/>
          <p:cNvSpPr/>
          <p:nvPr/>
        </p:nvSpPr>
        <p:spPr>
          <a:xfrm>
            <a:off x="1007409" y="3429000"/>
            <a:ext cx="7129180" cy="1744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C:\&gt; set PYTHONPATH=c:/python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C:\&gt; c:\Python34\python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Python 3.4.3 (v3.4.3:9b73f1c3e601, Feb 24 2015, 22:44:40) [MSC v.1600 …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Type "help", "copyright", "credits" or "license" for more information.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24988" y="1689812"/>
            <a:ext cx="7047492" cy="14610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3. 패키지 참조하기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game 패키지를 참조할 수 있도록 도스창(cmd 명령어 수행시 나오 는 창)을 열고 set명령을 이용하여 PYTHONPATH 환경변수에 c:/python 디렉토리를 추가하고 파이썬 인터프리터(Interactive shell)를 실행한다.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패키지 만들고 사용하기 (2단계)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  <p:sp>
        <p:nvSpPr>
          <p:cNvPr id="11" name="직사각형 5"/>
          <p:cNvSpPr/>
          <p:nvPr/>
        </p:nvSpPr>
        <p:spPr>
          <a:xfrm>
            <a:off x="1007410" y="2147082"/>
            <a:ext cx="3745003" cy="1053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import game.sound.echo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game.sound.echo.echo_test()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echo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048251" y="1237129"/>
            <a:ext cx="3523747" cy="9086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4. 패키지 사용하기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(첫번째 방법)</a:t>
            </a:r>
            <a:endParaRPr lang="ko-KR" altLang="en-US"/>
          </a:p>
        </p:txBody>
      </p:sp>
      <p:sp>
        <p:nvSpPr>
          <p:cNvPr id="23" name="직사각형 5"/>
          <p:cNvSpPr/>
          <p:nvPr/>
        </p:nvSpPr>
        <p:spPr>
          <a:xfrm>
            <a:off x="1007409" y="3834688"/>
            <a:ext cx="3745003" cy="1053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from game.sound import echo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echo.echo_test()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echo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048253" y="3429000"/>
            <a:ext cx="3523747" cy="367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(두번째 방법)</a:t>
            </a:r>
            <a:endParaRPr lang="ko-KR" altLang="en-US"/>
          </a:p>
        </p:txBody>
      </p:sp>
      <p:sp>
        <p:nvSpPr>
          <p:cNvPr id="25" name="직사각형 5"/>
          <p:cNvSpPr/>
          <p:nvPr/>
        </p:nvSpPr>
        <p:spPr>
          <a:xfrm>
            <a:off x="1007410" y="5455059"/>
            <a:ext cx="3745003" cy="118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from game.sound.echo import echo_test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echo_test()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echo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048253" y="5049371"/>
            <a:ext cx="3523747" cy="367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(세번째 방법)</a:t>
            </a: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5154704" y="4039720"/>
            <a:ext cx="6566761" cy="63514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game, sound</a:t>
            </a:r>
            <a:r>
              <a:rPr lang="ko-KR" altLang="en-US"/>
              <a:t> 디렉토리까지를 현재 네임스페이스로 불러온다.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echo</a:t>
            </a:r>
            <a:r>
              <a:rPr lang="ko-KR" altLang="en-US"/>
              <a:t>이하만 써주면 된다.</a:t>
            </a: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5121085" y="5653368"/>
            <a:ext cx="6532023" cy="6407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game, sound</a:t>
            </a:r>
            <a:r>
              <a:rPr lang="ko-KR" altLang="en-US"/>
              <a:t>,</a:t>
            </a:r>
            <a:r>
              <a:rPr lang="en-US" altLang="ko-KR"/>
              <a:t> echo</a:t>
            </a:r>
            <a:r>
              <a:rPr lang="ko-KR" altLang="en-US"/>
              <a:t> 디렉토리까지를 현재 네임스페이스로 불러온다.</a:t>
            </a:r>
            <a:r>
              <a:rPr lang="en-US" altLang="ko-KR"/>
              <a:t> echo</a:t>
            </a:r>
            <a:r>
              <a:rPr lang="ko-KR" altLang="en-US"/>
              <a:t>이하만 써주면 된다.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__all__ 의 용도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761998" y="1350308"/>
            <a:ext cx="3953546" cy="3634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다음을 따라해 보면 에러가 난다.</a:t>
            </a:r>
            <a:endParaRPr lang="ko-KR" altLang="en-US"/>
          </a:p>
        </p:txBody>
      </p:sp>
      <p:sp>
        <p:nvSpPr>
          <p:cNvPr id="10" name="직사각형 5"/>
          <p:cNvSpPr/>
          <p:nvPr/>
        </p:nvSpPr>
        <p:spPr>
          <a:xfrm>
            <a:off x="794499" y="1725706"/>
            <a:ext cx="4563032" cy="1467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from game.sound import *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echo.echo_test()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Traceback (most recent call last):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File "&lt;stdin&gt;", line 1, in &lt;module&gt;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NameError: name 'echo' is not defined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49939" y="3171264"/>
            <a:ext cx="8159679" cy="11831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game.sound 패키지에서 모든것(*)을 import 하였으므로 echo 모듈을 사용할 수 있어야 할 것 같은데 오류가 발생했다. 이렇게 특정 디렉토리의 모듈을 *를 이용하여 import 할 경우에는 다음과 같이 해당 디렉토리의 __init__.py 파일에 __all__ 이라는 변수를 설정하고 import 가능한 모듈을 정의해 주어야 한다.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73203" y="4689661"/>
            <a:ext cx="3661635" cy="36676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c:/python/game/sound/__init__.py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661147" y="5686984"/>
            <a:ext cx="9448352" cy="14593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여기서 __all__ 이 의미하는 것은 sound 디렉토리에서 * 를 이용하여 import 할 경우 이 곳에 정의된 echo 모듈만 import 된다는 의미이다.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위와 같이 __init__.py 파일을 변경한 후 위 예제를 수행하면 원하던 결과가 출력되는 것을 확인 할 수 있을 것이다.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14" name="직사각형 5"/>
          <p:cNvSpPr/>
          <p:nvPr/>
        </p:nvSpPr>
        <p:spPr>
          <a:xfrm>
            <a:off x="857252" y="5150224"/>
            <a:ext cx="4563032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__all__ = ['echo']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relative 패키지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761997" y="1350308"/>
            <a:ext cx="3953546" cy="3634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render.py</a:t>
            </a:r>
            <a:endParaRPr lang="ko-KR" altLang="en-US"/>
          </a:p>
        </p:txBody>
      </p:sp>
      <p:sp>
        <p:nvSpPr>
          <p:cNvPr id="10" name="직사각형 5"/>
          <p:cNvSpPr/>
          <p:nvPr/>
        </p:nvSpPr>
        <p:spPr>
          <a:xfrm>
            <a:off x="794499" y="1725706"/>
            <a:ext cx="4563032" cy="1467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from ..sound.echo import echo_test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def render_test():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print ("render")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echo_test()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17174" y="3171264"/>
            <a:ext cx="6781355" cy="14559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from ..sound.echo import echo_test는 from game.sound.echo import echo_test와 같은 의미이다.  여기서 ..은 부모 디렉토리를 의미한다. graphic과 sound 디렉토리는 동일한 depth 이므로 부모디렉토리(..)을 이용하여 위와 같은 import가 가능하게 된 것이다.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676162" y="5082932"/>
            <a:ext cx="5035028" cy="11859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ko-KR" altLang="en-US" sz="18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援대┝"/>
              </a:rPr>
              <a:t>relative한 접근자에는 다음과 같은 것들이 있다.</a:t>
            </a:r>
            <a:endParaRPr lang="ko-KR" altLang="en-US" sz="1800" b="0" i="0" u="none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r>
              <a:rPr lang="ko-KR" altLang="en-US" sz="18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援대┝"/>
              </a:rPr>
              <a:t>..- 부모디렉토리</a:t>
            </a:r>
            <a:endParaRPr lang="ko-KR" altLang="en-US" sz="1800" b="0" i="0" u="none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r>
              <a:rPr lang="ko-KR" altLang="en-US" sz="18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援대┝"/>
              </a:rPr>
              <a:t>.- 현재디렉토리</a:t>
            </a:r>
            <a:endParaRPr lang="ko-KR" altLang="en-US" sz="1800" b="0" i="0" u="none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</p:txBody>
      </p:sp>
      <p:sp>
        <p:nvSpPr>
          <p:cNvPr id="19" name="직사각형 5"/>
          <p:cNvSpPr/>
          <p:nvPr/>
        </p:nvSpPr>
        <p:spPr>
          <a:xfrm>
            <a:off x="8315192" y="2342028"/>
            <a:ext cx="3316085" cy="363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game/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sound/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echo.py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wav.py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graphic/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screen.py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render.py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play/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run.py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test.py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cxnSp>
        <p:nvCxnSpPr>
          <p:cNvPr id="20" name=""/>
          <p:cNvCxnSpPr/>
          <p:nvPr/>
        </p:nvCxnSpPr>
        <p:spPr>
          <a:xfrm rot="16200000" flipH="1">
            <a:off x="5207321" y="4065544"/>
            <a:ext cx="4870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8303556" y="1742513"/>
            <a:ext cx="2019973" cy="366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참고) 패키지 구성</a:t>
            </a:r>
            <a:endParaRPr lang="ko-KR" altLang="en-US"/>
          </a:p>
        </p:txBody>
      </p:sp>
      <p:cxnSp>
        <p:nvCxnSpPr>
          <p:cNvPr id="22" name=""/>
          <p:cNvCxnSpPr/>
          <p:nvPr/>
        </p:nvCxnSpPr>
        <p:spPr>
          <a:xfrm>
            <a:off x="1860175" y="1585633"/>
            <a:ext cx="7048500" cy="312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>
            <a:off x="7171764" y="2470896"/>
            <a:ext cx="1266264" cy="156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5580528" y="2213160"/>
            <a:ext cx="1645136" cy="36621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부모 디렉토리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29" y="1734532"/>
            <a:ext cx="1403435" cy="191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  <a:defRPr lang="ko-KR" altLang="en-US"/>
            </a:pPr>
            <a:endParaRPr lang="en-US" altLang="ko-KR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r>
              <a:rPr lang="ko-KR" altLang="en-US" sz="2000">
                <a:solidFill>
                  <a:schemeClr val="bg1"/>
                </a:solidFill>
              </a:rPr>
              <a:t>모듈</a:t>
            </a:r>
            <a:endParaRPr lang="ko-KR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endParaRPr lang="en-US" altLang="ko-KR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r>
              <a:rPr lang="ko-KR" altLang="en-US" sz="2000">
                <a:solidFill>
                  <a:schemeClr val="bg1"/>
                </a:solidFill>
              </a:rPr>
              <a:t>패키지</a:t>
            </a:r>
            <a:endParaRPr lang="ko-KR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endParaRPr lang="en-US" altLang="ko-KR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r>
              <a:rPr lang="ko-KR" altLang="en-US" sz="2000">
                <a:solidFill>
                  <a:schemeClr val="bg1"/>
                </a:solidFill>
              </a:rPr>
              <a:t>배포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08259" cy="569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>
                <a:solidFill>
                  <a:schemeClr val="bg1"/>
                </a:solidFill>
              </a:rPr>
              <a:t>Contents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Step 2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2281286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1.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0" y="3559561"/>
            <a:ext cx="10515600" cy="9238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2.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8200" y="4837836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0066be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3.</a:t>
            </a:r>
            <a:r>
              <a:rPr lang="ko-KR" altLang="en-US"/>
              <a:t> 배포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배포 실습해보기1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  <p:sp>
        <p:nvSpPr>
          <p:cNvPr id="6" name=""/>
          <p:cNvSpPr txBox="1"/>
          <p:nvPr/>
        </p:nvSpPr>
        <p:spPr>
          <a:xfrm>
            <a:off x="1109370" y="1383925"/>
            <a:ext cx="8192745" cy="6429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1. 임의의 디렉토리(폴더)를 만들고 배포할 소스파일 (모듈이름.</a:t>
            </a:r>
            <a:r>
              <a:rPr lang="en-US" altLang="ko-KR"/>
              <a:t>py</a:t>
            </a:r>
            <a:r>
              <a:rPr lang="ko-KR" altLang="en-US"/>
              <a:t>)을 복사한다.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같은 디렉토리(폴더)에 </a:t>
            </a:r>
            <a:r>
              <a:rPr lang="en-US" altLang="ko-KR"/>
              <a:t>setup.py</a:t>
            </a:r>
            <a:r>
              <a:rPr lang="ko-KR" altLang="en-US"/>
              <a:t> 파일을 만들고 메타데이터를 작성한다.</a:t>
            </a:r>
            <a:endParaRPr lang="ko-KR" altLang="en-US"/>
          </a:p>
        </p:txBody>
      </p:sp>
      <p:sp>
        <p:nvSpPr>
          <p:cNvPr id="7" name="직사각형 5"/>
          <p:cNvSpPr/>
          <p:nvPr/>
        </p:nvSpPr>
        <p:spPr>
          <a:xfrm>
            <a:off x="7854204" y="2779058"/>
            <a:ext cx="4214530" cy="2711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spam/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README.txt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Documentation.txt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libspam.py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spampkg/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	__init__.py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	foo.py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	bar.py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runspam.py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086963" y="5216338"/>
            <a:ext cx="11844177" cy="36340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3. (커멘드 창에서 </a:t>
            </a:r>
            <a:r>
              <a:rPr lang="en-US" altLang="ko-KR"/>
              <a:t>setup.py</a:t>
            </a:r>
            <a:r>
              <a:rPr lang="ko-KR" altLang="en-US"/>
              <a:t>가 있는 해당 디렉토리로 가서)다음과 같은 명령을 입력하면 소스 배포본이 만들어진다.</a:t>
            </a:r>
            <a:endParaRPr lang="ko-KR" altLang="en-US"/>
          </a:p>
        </p:txBody>
      </p:sp>
      <p:sp>
        <p:nvSpPr>
          <p:cNvPr id="9" name="직사각형 5"/>
          <p:cNvSpPr/>
          <p:nvPr/>
        </p:nvSpPr>
        <p:spPr>
          <a:xfrm>
            <a:off x="1148604" y="5587254"/>
            <a:ext cx="4898090" cy="549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python setup.py sdist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176608" y="6325720"/>
            <a:ext cx="10268632" cy="35892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이렇게 하면 </a:t>
            </a:r>
            <a:r>
              <a:rPr lang="en-US" altLang="ko-KR"/>
              <a:t>spam/dist </a:t>
            </a:r>
            <a:r>
              <a:rPr lang="ko-KR" altLang="en-US"/>
              <a:t>디렉터리에 </a:t>
            </a:r>
            <a:r>
              <a:rPr lang="en-US" altLang="ko-KR"/>
              <a:t>spam-1.0.tar.gz</a:t>
            </a:r>
            <a:r>
              <a:rPr lang="ko-KR" altLang="en-US"/>
              <a:t>나 </a:t>
            </a:r>
            <a:r>
              <a:rPr lang="en-US" altLang="ko-KR"/>
              <a:t>spam-1.0zip</a:t>
            </a:r>
            <a:r>
              <a:rPr lang="ko-KR" altLang="en-US"/>
              <a:t> 같은 아카이브 파일이 생성된다.</a:t>
            </a:r>
            <a:endParaRPr lang="ko-KR" altLang="en-US"/>
          </a:p>
        </p:txBody>
      </p:sp>
      <p:sp>
        <p:nvSpPr>
          <p:cNvPr id="11" name="직사각형 5"/>
          <p:cNvSpPr/>
          <p:nvPr/>
        </p:nvSpPr>
        <p:spPr>
          <a:xfrm>
            <a:off x="1193428" y="2449606"/>
            <a:ext cx="3945589" cy="2319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from distutils.core import setup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setup(name = "spam",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version = "1.0",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py_modules = ['libspam'],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packages = ['spampkg'],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scripts = ['runspam.py'],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)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165409" y="2089896"/>
            <a:ext cx="1420460" cy="3656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setup.py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7698439" y="2257985"/>
            <a:ext cx="2270426" cy="3594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spam</a:t>
            </a:r>
            <a:r>
              <a:rPr lang="ko-KR" altLang="en-US"/>
              <a:t> 디렉토리 내용</a:t>
            </a:r>
            <a:endParaRPr lang="ko-KR" altLang="en-US"/>
          </a:p>
        </p:txBody>
      </p:sp>
      <p:cxnSp>
        <p:nvCxnSpPr>
          <p:cNvPr id="14" name=""/>
          <p:cNvCxnSpPr>
            <a:stCxn id="17" idx="1"/>
          </p:cNvCxnSpPr>
          <p:nvPr/>
        </p:nvCxnSpPr>
        <p:spPr>
          <a:xfrm rot="10800000" flipV="1">
            <a:off x="3204882" y="3101676"/>
            <a:ext cx="2061881" cy="120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18" idx="1"/>
          </p:cNvCxnSpPr>
          <p:nvPr/>
        </p:nvCxnSpPr>
        <p:spPr>
          <a:xfrm rot="10800000" flipV="1">
            <a:off x="4572000" y="3611544"/>
            <a:ext cx="717175" cy="35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stCxn id="19" idx="1"/>
          </p:cNvCxnSpPr>
          <p:nvPr/>
        </p:nvCxnSpPr>
        <p:spPr>
          <a:xfrm rot="10800000">
            <a:off x="4347881" y="3950073"/>
            <a:ext cx="930087" cy="31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5266763" y="2919132"/>
            <a:ext cx="1873736" cy="3650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최상위 디렉토리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5289175" y="3429000"/>
            <a:ext cx="1873736" cy="365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내장 모듈이름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5277969" y="3798793"/>
            <a:ext cx="1872056" cy="365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내장 패키지이름</a:t>
            </a:r>
            <a:endParaRPr lang="ko-KR" altLang="en-US"/>
          </a:p>
        </p:txBody>
      </p:sp>
      <p:cxnSp>
        <p:nvCxnSpPr>
          <p:cNvPr id="20" name=""/>
          <p:cNvCxnSpPr/>
          <p:nvPr/>
        </p:nvCxnSpPr>
        <p:spPr>
          <a:xfrm rot="16200000" flipH="1">
            <a:off x="5432765" y="4310758"/>
            <a:ext cx="4329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배포 실습해보기2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  <p:sp>
        <p:nvSpPr>
          <p:cNvPr id="11" name="직사각형 5"/>
          <p:cNvSpPr/>
          <p:nvPr/>
        </p:nvSpPr>
        <p:spPr>
          <a:xfrm>
            <a:off x="1137398" y="2117912"/>
            <a:ext cx="8786531" cy="159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unzip spam -1.0.zip</a:t>
            </a: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# 압축을 푼다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cd spam-1.0</a:t>
            </a: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# </a:t>
            </a: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setup.py</a:t>
            </a: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파일이 있는 디렉토리로 이동한다.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python setup.py install</a:t>
            </a: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120583" y="1758201"/>
            <a:ext cx="2238490" cy="3656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아카이브 파일 설치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154197" y="3849221"/>
            <a:ext cx="9435475" cy="9018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이렇게 하면 소프트웨어가 지역 파이썬 배포 장소에 설치되고 누구나 사용할 수 있게 된다. 모듈과 패키지는 보통 파이썬 라이브러리 안에 있는 '</a:t>
            </a:r>
            <a:r>
              <a:rPr lang="en-US" altLang="ko-KR"/>
              <a:t>site-package' </a:t>
            </a:r>
            <a:r>
              <a:rPr lang="ko-KR" altLang="en-US"/>
              <a:t>디렉터리에 설치된다. 이 디렉터리의 위치는 </a:t>
            </a:r>
            <a:r>
              <a:rPr lang="en-US" altLang="ko-KR"/>
              <a:t>sys.path</a:t>
            </a:r>
            <a:r>
              <a:rPr lang="ko-KR" altLang="en-US"/>
              <a:t>를 보면 알 수 있다.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Title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Step 1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2281286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0066b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1.</a:t>
            </a:r>
            <a:r>
              <a:rPr lang="ko-KR" altLang="en-US"/>
              <a:t> 모듈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0" y="3559561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2. 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8200" y="4837836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3. 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모듈의 의미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  <p:sp>
        <p:nvSpPr>
          <p:cNvPr id="7" name=""/>
          <p:cNvSpPr txBox="1"/>
          <p:nvPr/>
        </p:nvSpPr>
        <p:spPr>
          <a:xfrm>
            <a:off x="770400" y="1678227"/>
            <a:ext cx="10655791" cy="9011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큰 규모의 파이썬 프로그램은 모듈과 패키지로 구성이 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모듈(</a:t>
            </a:r>
            <a:r>
              <a:rPr lang="en-US" altLang="ko-KR"/>
              <a:t>module</a:t>
            </a:r>
            <a:r>
              <a:rPr lang="ko-KR" altLang="en-US"/>
              <a:t>) : 함수나 변수, 클래스들을 모아놓은 파일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 만들기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3134" y="2055803"/>
            <a:ext cx="2117056" cy="867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def sum(a, b):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return a + b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731921" y="1686927"/>
            <a:ext cx="1093069" cy="3590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mod1.py</a:t>
            </a:r>
            <a:endParaRPr lang="en-US" altLang="ko-KR"/>
          </a:p>
        </p:txBody>
      </p:sp>
      <p:cxnSp>
        <p:nvCxnSpPr>
          <p:cNvPr id="11" name=""/>
          <p:cNvCxnSpPr/>
          <p:nvPr/>
        </p:nvCxnSpPr>
        <p:spPr>
          <a:xfrm rot="10800000">
            <a:off x="3012814" y="2415535"/>
            <a:ext cx="5618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3645791" y="1954541"/>
            <a:ext cx="2916976" cy="9105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텍스트 파일로 모듈의 몸체를 만들고 확장자를 </a:t>
            </a:r>
            <a:r>
              <a:rPr lang="en-US" altLang="ko-KR"/>
              <a:t>.py</a:t>
            </a:r>
            <a:r>
              <a:rPr lang="ko-KR" altLang="en-US"/>
              <a:t>로 저장한다.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829233" y="3854823"/>
            <a:ext cx="6710757" cy="36284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python</a:t>
            </a:r>
            <a:r>
              <a:rPr lang="ko-KR" altLang="en-US"/>
              <a:t>을 실행시킨 디렉토리와 같은 디렉토리에 저장해야 한다.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모듈안에 함수 사용하기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1575" y="2134244"/>
            <a:ext cx="2800615" cy="609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import </a:t>
            </a: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모듈이름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18027" y="1703292"/>
            <a:ext cx="1645698" cy="3634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모듈 불러오기</a:t>
            </a:r>
            <a:endParaRPr lang="ko-KR" altLang="en-US"/>
          </a:p>
        </p:txBody>
      </p:sp>
      <p:sp>
        <p:nvSpPr>
          <p:cNvPr id="18" name="직사각형 5"/>
          <p:cNvSpPr/>
          <p:nvPr/>
        </p:nvSpPr>
        <p:spPr>
          <a:xfrm>
            <a:off x="869164" y="5421210"/>
            <a:ext cx="3024733" cy="1035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&gt;&gt;&gt; import mod1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&gt;&gt;&gt; print(mod1.sum(3,4))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7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84406" y="3245167"/>
            <a:ext cx="3088459" cy="3676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모듈안 내장함수를 사용하기</a:t>
            </a:r>
            <a:endParaRPr lang="ko-KR" altLang="en-US"/>
          </a:p>
        </p:txBody>
      </p:sp>
      <p:sp>
        <p:nvSpPr>
          <p:cNvPr id="20" name="직사각형 5"/>
          <p:cNvSpPr/>
          <p:nvPr/>
        </p:nvSpPr>
        <p:spPr>
          <a:xfrm>
            <a:off x="857959" y="3738877"/>
            <a:ext cx="2453233" cy="64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모듈이름</a:t>
            </a: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.</a:t>
            </a: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내장함수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851642" y="4874558"/>
            <a:ext cx="2792622" cy="3622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예) </a:t>
            </a:r>
            <a:r>
              <a:rPr lang="en-US" altLang="ko-KR"/>
              <a:t>mod1 </a:t>
            </a:r>
            <a:r>
              <a:rPr lang="ko-KR" altLang="en-US"/>
              <a:t>모듈 사용하기 </a:t>
            </a:r>
            <a:endParaRPr lang="ko-KR" altLang="en-US"/>
          </a:p>
        </p:txBody>
      </p:sp>
      <p:sp>
        <p:nvSpPr>
          <p:cNvPr id="22" name="직사각형 5"/>
          <p:cNvSpPr/>
          <p:nvPr/>
        </p:nvSpPr>
        <p:spPr>
          <a:xfrm>
            <a:off x="6434949" y="5426819"/>
            <a:ext cx="2117056" cy="867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def sum(a, b):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return a + b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6353735" y="5057943"/>
            <a:ext cx="1095311" cy="366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mod1.py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4572000" y="2252381"/>
            <a:ext cx="2444114" cy="3174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500"/>
              <a:t>.</a:t>
            </a:r>
            <a:r>
              <a:rPr lang="en-US" altLang="ko-KR" sz="1500"/>
              <a:t>py</a:t>
            </a:r>
            <a:r>
              <a:rPr lang="ko-KR" altLang="en-US" sz="1500"/>
              <a:t>(확장자)는 쓰지 않는다.</a:t>
            </a:r>
            <a:endParaRPr lang="ko-KR" altLang="en-US" sz="1500"/>
          </a:p>
        </p:txBody>
      </p:sp>
      <p:cxnSp>
        <p:nvCxnSpPr>
          <p:cNvPr id="25" name=""/>
          <p:cNvCxnSpPr/>
          <p:nvPr/>
        </p:nvCxnSpPr>
        <p:spPr>
          <a:xfrm rot="16200000" flipH="1">
            <a:off x="4782822" y="5661060"/>
            <a:ext cx="1819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 rot="10800000">
            <a:off x="2465174" y="2398059"/>
            <a:ext cx="21068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 사용하기 (</a:t>
            </a:r>
            <a:r>
              <a:rPr lang="en-US" altLang="ko-KR"/>
              <a:t>from</a:t>
            </a:r>
            <a:r>
              <a:rPr lang="ko-KR" altLang="en-US"/>
              <a:t>문 1)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  <p:sp>
        <p:nvSpPr>
          <p:cNvPr id="17" name=""/>
          <p:cNvSpPr txBox="1"/>
          <p:nvPr/>
        </p:nvSpPr>
        <p:spPr>
          <a:xfrm>
            <a:off x="829679" y="1568822"/>
            <a:ext cx="8314321" cy="365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from</a:t>
            </a:r>
            <a:r>
              <a:rPr lang="ko-KR" altLang="en-US"/>
              <a:t>문은 모듈 안에 특정한 정의를 현재 네임스페이스로 불러오는 데 사용한다.</a:t>
            </a:r>
            <a:endParaRPr lang="ko-KR" altLang="en-US"/>
          </a:p>
        </p:txBody>
      </p:sp>
      <p:sp>
        <p:nvSpPr>
          <p:cNvPr id="18" name="직사각형 5"/>
          <p:cNvSpPr/>
          <p:nvPr/>
        </p:nvSpPr>
        <p:spPr>
          <a:xfrm>
            <a:off x="835548" y="2785400"/>
            <a:ext cx="3736451" cy="64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from 모듈이름 import 모듈함수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806821" y="2319617"/>
            <a:ext cx="1190179" cy="3645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사용 방법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818026" y="3653117"/>
            <a:ext cx="959338" cy="36676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사용 예</a:t>
            </a:r>
            <a:endParaRPr lang="ko-KR" altLang="en-US"/>
          </a:p>
        </p:txBody>
      </p:sp>
      <p:sp>
        <p:nvSpPr>
          <p:cNvPr id="21" name="직사각형 5"/>
          <p:cNvSpPr/>
          <p:nvPr/>
        </p:nvSpPr>
        <p:spPr>
          <a:xfrm>
            <a:off x="846754" y="4018046"/>
            <a:ext cx="3725245" cy="1047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from mod1 import sum 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sum(3, 4) 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7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cxnSp>
        <p:nvCxnSpPr>
          <p:cNvPr id="22" name=""/>
          <p:cNvCxnSpPr/>
          <p:nvPr/>
        </p:nvCxnSpPr>
        <p:spPr>
          <a:xfrm rot="10800000">
            <a:off x="2297205" y="4684061"/>
            <a:ext cx="2274794" cy="717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4717676" y="5221940"/>
            <a:ext cx="3742318" cy="9102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모듈을 </a:t>
            </a:r>
            <a:r>
              <a:rPr lang="en-US" altLang="ko-KR"/>
              <a:t>from</a:t>
            </a:r>
            <a:r>
              <a:rPr lang="ko-KR" altLang="en-US"/>
              <a:t>문으로 한번 불러오면  그 다음부터는 모듈 이름을 쓰지 않아도 된다. </a:t>
            </a:r>
            <a:endParaRPr lang="ko-KR" altLang="en-US"/>
          </a:p>
        </p:txBody>
      </p:sp>
      <p:sp>
        <p:nvSpPr>
          <p:cNvPr id="24" name="직사각형 5"/>
          <p:cNvSpPr/>
          <p:nvPr/>
        </p:nvSpPr>
        <p:spPr>
          <a:xfrm>
            <a:off x="8129902" y="3194759"/>
            <a:ext cx="2117056" cy="867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def sum(a, b):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return a + b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8048688" y="2825883"/>
            <a:ext cx="1095312" cy="366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mod1.py</a:t>
            </a:r>
            <a:endParaRPr lang="en-US" altLang="ko-KR"/>
          </a:p>
        </p:txBody>
      </p:sp>
      <p:cxnSp>
        <p:nvCxnSpPr>
          <p:cNvPr id="26" name=""/>
          <p:cNvCxnSpPr/>
          <p:nvPr/>
        </p:nvCxnSpPr>
        <p:spPr>
          <a:xfrm rot="16200000" flipH="1">
            <a:off x="6477775" y="3429000"/>
            <a:ext cx="1819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 사용하기 (</a:t>
            </a:r>
            <a:r>
              <a:rPr lang="en-US" altLang="ko-KR"/>
              <a:t>from</a:t>
            </a:r>
            <a:r>
              <a:rPr lang="ko-KR" altLang="en-US"/>
              <a:t>문 2)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  <p:sp>
        <p:nvSpPr>
          <p:cNvPr id="17" name=""/>
          <p:cNvSpPr txBox="1"/>
          <p:nvPr/>
        </p:nvSpPr>
        <p:spPr>
          <a:xfrm>
            <a:off x="829679" y="1568822"/>
            <a:ext cx="8314321" cy="365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from</a:t>
            </a:r>
            <a:r>
              <a:rPr lang="ko-KR" altLang="en-US"/>
              <a:t>문은 모듈 안에 특정한 정의를 현재 네임스페이스로 불러오는 데 사용한다.</a:t>
            </a:r>
            <a:endParaRPr lang="ko-KR" altLang="en-US"/>
          </a:p>
        </p:txBody>
      </p:sp>
      <p:sp>
        <p:nvSpPr>
          <p:cNvPr id="18" name="직사각형 5"/>
          <p:cNvSpPr/>
          <p:nvPr/>
        </p:nvSpPr>
        <p:spPr>
          <a:xfrm>
            <a:off x="835548" y="2785400"/>
            <a:ext cx="5383716" cy="64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from 모듈이름 import 모듈함수1, 모듈함수2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806820" y="2319617"/>
            <a:ext cx="3094620" cy="3645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모듈함수를 여러개 불러오기</a:t>
            </a:r>
            <a:endParaRPr lang="ko-KR" altLang="en-US"/>
          </a:p>
        </p:txBody>
      </p:sp>
      <p:sp>
        <p:nvSpPr>
          <p:cNvPr id="27" name="직사각형 5"/>
          <p:cNvSpPr/>
          <p:nvPr/>
        </p:nvSpPr>
        <p:spPr>
          <a:xfrm>
            <a:off x="801930" y="4410253"/>
            <a:ext cx="5383716" cy="64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from 모듈이름 import *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73200" y="3944470"/>
            <a:ext cx="3794989" cy="3645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모듈 안에 있는 모든 함수 불러오기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6723526" y="4583204"/>
            <a:ext cx="3483464" cy="3650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* 은 모든의 의미를 가지고 있다.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ko-KR" altLang="en-US"/>
              <a:t>모듈 사용하기 (if __name__ == "__main__": 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sp>
        <p:nvSpPr>
          <p:cNvPr id="30" name=""/>
          <p:cNvSpPr txBox="1"/>
          <p:nvPr/>
        </p:nvSpPr>
        <p:spPr>
          <a:xfrm>
            <a:off x="470643" y="4157380"/>
            <a:ext cx="11138649" cy="11859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 lang="ko-KR" altLang="en-US"/>
            </a:pPr>
            <a:r>
              <a:rPr lang="ko-KR" altLang="en-US"/>
              <a:t> </a:t>
            </a: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if __name__ == "__main__":  </a:t>
            </a:r>
            <a:r>
              <a:rPr lang="ko-KR" altLang="en-US"/>
              <a:t>이것이 뜻하는 의미는 C:/Python&gt; c:\Python34\python mod1.py 처럼 직접 이 파일을 실행시켰을 때는 __name__ == "__main__" 이 참이 되어 if문 다음 문장들이 수행되고 대화형 인터프리터나 다른 파일에서 이 모듈을 불러서 쓸때는 __name__ == "__main__"이 거짓이 되어 if문 아래문장들이 수행되지 않도록 한다는 뜻이다.</a:t>
            </a:r>
            <a:endParaRPr lang="ko-KR" altLang="en-US"/>
          </a:p>
        </p:txBody>
      </p:sp>
      <p:sp>
        <p:nvSpPr>
          <p:cNvPr id="31" name="직사각형 5"/>
          <p:cNvSpPr/>
          <p:nvPr/>
        </p:nvSpPr>
        <p:spPr>
          <a:xfrm>
            <a:off x="667458" y="1978576"/>
            <a:ext cx="3198568" cy="1450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if __name__ == "__main__": 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print(safe_sum('a', 1))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print(safe_sum(1, 4))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print(sum(10, 10.4))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1052</ep:Words>
  <ep:PresentationFormat>와이드스크린</ep:PresentationFormat>
  <ep:Paragraphs>266</ep:Paragraphs>
  <ep:Slides>23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Title 모듈, 패키지와 배포</vt:lpstr>
      <vt:lpstr>슬라이드 2</vt:lpstr>
      <vt:lpstr>Step 1</vt:lpstr>
      <vt:lpstr>모듈의 의미</vt:lpstr>
      <vt:lpstr>모듈 만들기</vt:lpstr>
      <vt:lpstr>모듈안에 함수 사용하기</vt:lpstr>
      <vt:lpstr>모듈 사용하기 (from문 1)</vt:lpstr>
      <vt:lpstr>모듈 사용하기 (from문 2)</vt:lpstr>
      <vt:lpstr>모듈 사용하기 (if __name__ == "__main__": )</vt:lpstr>
      <vt:lpstr>모듈안에 클래스 사용하기</vt:lpstr>
      <vt:lpstr>모듈 불러오는 또다른 방법_1</vt:lpstr>
      <vt:lpstr>모듈 불러오는 또다른 방법_2</vt:lpstr>
      <vt:lpstr>Step 2</vt:lpstr>
      <vt:lpstr>패키지의 의미</vt:lpstr>
      <vt:lpstr>패키지 만들고 사용하기 (1단계)</vt:lpstr>
      <vt:lpstr>패키지 만들고 사용하기 (2단계)</vt:lpstr>
      <vt:lpstr>패키지 만들고 사용하기 (2단계)</vt:lpstr>
      <vt:lpstr>__all__ 의 용도</vt:lpstr>
      <vt:lpstr>relative 패키지</vt:lpstr>
      <vt:lpstr>Step 2</vt:lpstr>
      <vt:lpstr>배포 실습해보기1</vt:lpstr>
      <vt:lpstr>배포 실습해보기2</vt:lpstr>
      <vt:lpstr>Title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2014-09-03T03:41:48.000</dcterms:created>
  <dc:creator>Spike</dc:creator>
  <cp:lastModifiedBy>KYW</cp:lastModifiedBy>
  <dcterms:modified xsi:type="dcterms:W3CDTF">2016-01-21T02:45:29.011</dcterms:modified>
  <cp:revision>116</cp:revision>
  <dc:title>The e</dc:title>
</cp:coreProperties>
</file>