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12" r:id="rId14"/>
    <p:sldId id="310" r:id="rId15"/>
    <p:sldId id="307" r:id="rId16"/>
    <p:sldId id="308" r:id="rId17"/>
    <p:sldId id="309" r:id="rId18"/>
    <p:sldId id="311" r:id="rId19"/>
    <p:sldId id="265" r:id="rId20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http://maskkwon.tistory.com/197</a:t>
            </a:r>
          </a:p>
          <a:p>
            <a:r>
              <a:rPr lang="en-US" altLang="ko-KR" smtClean="0"/>
              <a:t>http://swcarpentry.xwmooc.org/lessons-5-2/novice/extras/02-forking.html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8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http://danielkummer.github.io/git-flow-cheatsheet/index.ko_KR.html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6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ㅇㅇㅇ</a:t>
            </a:r>
            <a:r>
              <a:rPr lang="ko-KR" altLang="en-US" dirty="0" smtClean="0"/>
              <a:t> 이다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Park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r>
              <a:rPr lang="en-US" altLang="ko-KR" dirty="0" smtClean="0"/>
              <a:t>– </a:t>
            </a:r>
            <a:r>
              <a:rPr lang="en-US" altLang="ko-KR" dirty="0" err="1"/>
              <a:t>Git</a:t>
            </a:r>
            <a:r>
              <a:rPr lang="en-US" altLang="ko-KR" dirty="0"/>
              <a:t> Flow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94" y="1418833"/>
            <a:ext cx="3046501" cy="977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3003550"/>
            <a:ext cx="5432926" cy="35814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50743" y="1723117"/>
            <a:ext cx="4823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baseline="0" dirty="0" smtClean="0">
                <a:latin typeface="NanumGothicCoding"/>
              </a:rPr>
              <a:t>도구모음에서 </a:t>
            </a:r>
            <a:r>
              <a:rPr lang="en-US" altLang="ko-KR" b="0" i="0" u="none" strike="noStrike" baseline="0" dirty="0" err="1" smtClean="0">
                <a:latin typeface="NanumGothic"/>
              </a:rPr>
              <a:t>Git</a:t>
            </a:r>
            <a:r>
              <a:rPr lang="en-US" altLang="ko-KR" b="0" i="0" u="none" strike="noStrike" baseline="0" dirty="0" smtClean="0">
                <a:latin typeface="NanumGothic"/>
              </a:rPr>
              <a:t> Flow</a:t>
            </a:r>
            <a:r>
              <a:rPr lang="ko-KR" altLang="en-US" b="0" i="0" u="none" strike="noStrike" baseline="0" dirty="0" smtClean="0">
                <a:latin typeface="NanumGothicCoding"/>
              </a:rPr>
              <a:t>를 클릭합니다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57142" y="4100133"/>
            <a:ext cx="3439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baseline="0" dirty="0" smtClean="0">
                <a:latin typeface="NanumGothicCoding"/>
              </a:rPr>
              <a:t>기본값 그대로 </a:t>
            </a:r>
            <a:r>
              <a:rPr lang="en-US" altLang="ko-KR" b="0" i="0" u="none" strike="noStrike" baseline="0" dirty="0" smtClean="0">
                <a:latin typeface="NanumGothic"/>
              </a:rPr>
              <a:t>OK</a:t>
            </a:r>
            <a:r>
              <a:rPr lang="ko-KR" altLang="en-US" b="0" i="0" u="none" strike="noStrike" baseline="0" dirty="0" smtClean="0">
                <a:latin typeface="NanumGothicCoding"/>
              </a:rPr>
              <a:t>를</a:t>
            </a:r>
          </a:p>
          <a:p>
            <a:r>
              <a:rPr lang="ko-KR" altLang="en-US" b="0" i="0" u="none" strike="noStrike" baseline="0" dirty="0" smtClean="0">
                <a:latin typeface="NanumGothicCoding"/>
              </a:rPr>
              <a:t>클릭합니다</a:t>
            </a:r>
            <a:r>
              <a:rPr lang="en-US" altLang="ko-KR" b="0" i="0" u="none" strike="noStrike" baseline="0" dirty="0" smtClean="0">
                <a:latin typeface="NanumGothic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6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en-US" altLang="ko-KR" dirty="0" err="1"/>
              <a:t>Git</a:t>
            </a:r>
            <a:r>
              <a:rPr lang="en-US" altLang="ko-KR" dirty="0"/>
              <a:t> Flow </a:t>
            </a:r>
            <a:r>
              <a:rPr lang="ko-KR" altLang="en-US" dirty="0"/>
              <a:t>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77" y="1218680"/>
            <a:ext cx="1878675" cy="22479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10728" y="1462102"/>
            <a:ext cx="494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baseline="0" dirty="0" smtClean="0">
                <a:latin typeface="NanumGothic"/>
              </a:rPr>
              <a:t>develop </a:t>
            </a:r>
            <a:r>
              <a:rPr lang="ko-KR" altLang="en-US" b="0" i="0" u="none" strike="noStrike" baseline="0" dirty="0" err="1" smtClean="0">
                <a:latin typeface="NanumGothicCoding"/>
              </a:rPr>
              <a:t>브랜치가</a:t>
            </a:r>
            <a:r>
              <a:rPr lang="ko-KR" altLang="en-US" b="0" i="0" u="none" strike="noStrike" baseline="0" dirty="0" smtClean="0">
                <a:latin typeface="NanumGothicCoding"/>
              </a:rPr>
              <a:t> 생성되고 </a:t>
            </a:r>
            <a:r>
              <a:rPr lang="ko-KR" altLang="en-US" b="0" i="0" u="none" strike="noStrike" baseline="0" dirty="0" err="1" smtClean="0">
                <a:latin typeface="NanumGothicCoding"/>
              </a:rPr>
              <a:t>체크아웃된</a:t>
            </a:r>
            <a:r>
              <a:rPr lang="ko-KR" altLang="en-US" b="0" i="0" u="none" strike="noStrike" baseline="0" dirty="0" smtClean="0">
                <a:latin typeface="NanumGothicCoding"/>
              </a:rPr>
              <a:t> 것을</a:t>
            </a:r>
          </a:p>
          <a:p>
            <a:r>
              <a:rPr lang="ko-KR" altLang="en-US" b="0" i="0" u="none" strike="noStrike" baseline="0" dirty="0" smtClean="0">
                <a:latin typeface="NanumGothicCoding"/>
              </a:rPr>
              <a:t>확인할 수 있습니다</a:t>
            </a:r>
            <a:r>
              <a:rPr lang="en-US" altLang="ko-KR" b="0" i="0" u="none" strike="noStrike" baseline="0" dirty="0" smtClean="0">
                <a:latin typeface="NanumGothic"/>
              </a:rPr>
              <a:t>. </a:t>
            </a:r>
            <a:r>
              <a:rPr lang="ko-KR" altLang="en-US" b="0" i="0" u="none" strike="noStrike" baseline="0" dirty="0" smtClean="0">
                <a:latin typeface="NanumGothicCoding"/>
              </a:rPr>
              <a:t>이제 </a:t>
            </a:r>
            <a:r>
              <a:rPr lang="ko-KR" altLang="en-US" b="0" i="0" u="none" strike="noStrike" baseline="0" dirty="0" err="1" smtClean="0">
                <a:latin typeface="NanumGothicCoding"/>
              </a:rPr>
              <a:t>푸시합니다</a:t>
            </a:r>
            <a:r>
              <a:rPr lang="en-US" altLang="ko-KR" b="0" i="0" u="none" strike="noStrike" baseline="0" dirty="0" smtClean="0">
                <a:latin typeface="NanumGothic"/>
              </a:rPr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444413" y="2784292"/>
            <a:ext cx="4156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u="none" strike="noStrike" baseline="0" dirty="0" smtClean="0">
                <a:latin typeface="NanumGothicCoding"/>
              </a:rPr>
              <a:t>도구모음에서 </a:t>
            </a:r>
            <a:r>
              <a:rPr lang="en-US" altLang="ko-KR" b="0" i="0" u="none" strike="noStrike" baseline="0" dirty="0" smtClean="0">
                <a:latin typeface="NanumGothicCoding"/>
              </a:rPr>
              <a:t>Push</a:t>
            </a:r>
            <a:r>
              <a:rPr lang="ko-KR" altLang="en-US" b="0" i="0" u="none" strike="noStrike" baseline="0" dirty="0" smtClean="0">
                <a:latin typeface="NanumGothicCoding"/>
              </a:rPr>
              <a:t>를 클릭합니다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223" y="2371542"/>
            <a:ext cx="2843400" cy="825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77" y="3537208"/>
            <a:ext cx="3865724" cy="32103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34844" y="5076019"/>
            <a:ext cx="264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baseline="0" dirty="0" smtClean="0">
                <a:latin typeface="NanumGothic"/>
              </a:rPr>
              <a:t>develop</a:t>
            </a:r>
            <a:r>
              <a:rPr lang="ko-KR" altLang="en-US" b="0" i="0" u="none" strike="noStrike" baseline="0" dirty="0" smtClean="0">
                <a:latin typeface="NanumGothic"/>
              </a:rPr>
              <a:t>에 체크한 후</a:t>
            </a:r>
          </a:p>
          <a:p>
            <a:r>
              <a:rPr lang="en-US" altLang="ko-KR" b="0" i="0" u="none" strike="noStrike" baseline="0" dirty="0" smtClean="0">
                <a:latin typeface="NanumGothic"/>
              </a:rPr>
              <a:t>OK</a:t>
            </a:r>
            <a:r>
              <a:rPr lang="ko-KR" altLang="en-US" b="0" i="0" u="none" strike="noStrike" baseline="0" dirty="0" smtClean="0">
                <a:latin typeface="NanumGothic"/>
              </a:rPr>
              <a:t>를 클릭합니다</a:t>
            </a:r>
            <a:r>
              <a:rPr lang="en-US" altLang="ko-KR" b="0" i="0" u="none" strike="noStrike" baseline="0" dirty="0" smtClean="0">
                <a:latin typeface="NanumGothic"/>
              </a:rPr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 flipV="1">
            <a:off x="5088985" y="4278686"/>
            <a:ext cx="1545859" cy="1120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8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8" y="1683269"/>
            <a:ext cx="2437200" cy="1435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21538" y="1939154"/>
            <a:ext cx="4559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u="none" strike="noStrike" baseline="0" dirty="0" err="1" smtClean="0">
                <a:latin typeface="NanumGothicCoding"/>
              </a:rPr>
              <a:t>GitHub</a:t>
            </a:r>
            <a:r>
              <a:rPr lang="ko-KR" altLang="en-US" b="0" i="0" u="none" strike="noStrike" baseline="0" dirty="0" smtClean="0">
                <a:latin typeface="NanumGothicCoding"/>
              </a:rPr>
              <a:t>의 저장소 페이지로 이동한 후</a:t>
            </a:r>
          </a:p>
          <a:p>
            <a:r>
              <a:rPr lang="en-US" altLang="ko-KR" b="0" i="0" u="none" strike="noStrike" baseline="0" dirty="0" smtClean="0">
                <a:latin typeface="NanumGothicCoding"/>
              </a:rPr>
              <a:t>Settings</a:t>
            </a:r>
            <a:r>
              <a:rPr lang="ko-KR" altLang="en-US" b="0" i="0" u="none" strike="noStrike" baseline="0" dirty="0" smtClean="0">
                <a:latin typeface="NanumGothicCoding"/>
              </a:rPr>
              <a:t>를 클릭합니다</a:t>
            </a:r>
            <a:r>
              <a:rPr lang="en-US" altLang="ko-KR" b="0" i="0" u="none" strike="noStrike" baseline="0" dirty="0" smtClean="0">
                <a:latin typeface="NanumGothicCoding"/>
              </a:rPr>
              <a:t>.</a:t>
            </a:r>
          </a:p>
          <a:p>
            <a:r>
              <a:rPr lang="en-US" altLang="ko-KR" b="0" i="0" u="none" strike="noStrike" baseline="0" dirty="0" smtClean="0">
                <a:latin typeface="NanumGothicCoding"/>
              </a:rPr>
              <a:t>Default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12" y="3677169"/>
            <a:ext cx="8834851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–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Flow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1" y="2230016"/>
            <a:ext cx="5854124" cy="370943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38085" y="3161404"/>
            <a:ext cx="35860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아이디와 비밀번호를</a:t>
            </a:r>
          </a:p>
          <a:p>
            <a:r>
              <a:rPr lang="ko-KR" altLang="en-US" dirty="0"/>
              <a:t>물어보면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아이디와</a:t>
            </a:r>
          </a:p>
          <a:p>
            <a:r>
              <a:rPr lang="ko-KR" altLang="en-US" dirty="0"/>
              <a:t>비밀번호를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42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– </a:t>
            </a:r>
            <a:r>
              <a:rPr lang="ko-KR" altLang="en-US" dirty="0"/>
              <a:t>파일 수정과 상태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97" y="2939143"/>
            <a:ext cx="4438668" cy="1726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397" y="5101341"/>
            <a:ext cx="4831693" cy="15509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38469" y="15031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u="none" strike="noStrike" baseline="0" dirty="0" smtClean="0">
                <a:latin typeface="NanumGothicCoding"/>
              </a:rPr>
              <a:t>저장소가 복제된 폴더로 이동하여</a:t>
            </a:r>
          </a:p>
          <a:p>
            <a:r>
              <a:rPr lang="en-US" altLang="ko-KR" b="0" i="0" u="none" strike="noStrike" baseline="0" dirty="0" smtClean="0">
                <a:latin typeface="NanumGothic"/>
              </a:rPr>
              <a:t>README.md </a:t>
            </a:r>
            <a:r>
              <a:rPr lang="ko-KR" altLang="en-US" b="0" i="0" u="none" strike="noStrike" baseline="0" dirty="0" smtClean="0">
                <a:latin typeface="NanumGothicCoding"/>
              </a:rPr>
              <a:t>파일을 수정해 봅시다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62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파일 수정과 상태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6" y="1413555"/>
            <a:ext cx="6232851" cy="17438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07120" y="1413555"/>
            <a:ext cx="47399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파일을 </a:t>
            </a:r>
            <a:r>
              <a:rPr lang="ko-KR" altLang="en-US" dirty="0" err="1"/>
              <a:t>저장한후</a:t>
            </a:r>
            <a:r>
              <a:rPr lang="ko-KR" altLang="en-US" dirty="0"/>
              <a:t> </a:t>
            </a:r>
            <a:r>
              <a:rPr lang="ko-KR" altLang="en-US" dirty="0" err="1"/>
              <a:t>소스트리를</a:t>
            </a:r>
            <a:r>
              <a:rPr lang="ko-KR" altLang="en-US" dirty="0"/>
              <a:t> 확인해보면 새롭게 생성된 파일이나 수정한 파일들이 </a:t>
            </a:r>
            <a:r>
              <a:rPr lang="en-US" altLang="ko-KR" dirty="0" err="1"/>
              <a:t>unstaged</a:t>
            </a:r>
            <a:r>
              <a:rPr lang="en-US" altLang="ko-KR" dirty="0"/>
              <a:t> file </a:t>
            </a:r>
            <a:r>
              <a:rPr lang="ko-KR" altLang="en-US" dirty="0"/>
              <a:t>목록에 표시된다</a:t>
            </a:r>
            <a:r>
              <a:rPr lang="en-US" altLang="ko-KR" dirty="0"/>
              <a:t>. </a:t>
            </a:r>
            <a:r>
              <a:rPr lang="ko-KR" altLang="en-US" dirty="0"/>
              <a:t>이 목록에서 </a:t>
            </a:r>
            <a:r>
              <a:rPr lang="en-US" altLang="ko-KR" dirty="0"/>
              <a:t>commit </a:t>
            </a:r>
            <a:r>
              <a:rPr lang="ko-KR" altLang="en-US" dirty="0"/>
              <a:t>하고자 하는 파일을 체크한다</a:t>
            </a:r>
            <a:r>
              <a:rPr lang="en-US" altLang="ko-KR" dirty="0"/>
              <a:t>.</a:t>
            </a:r>
          </a:p>
          <a:p>
            <a:r>
              <a:rPr lang="en-US" altLang="ko-KR" b="0" i="0" u="none" strike="noStrike" baseline="0" dirty="0" err="1" smtClean="0">
                <a:latin typeface="NanumGothic"/>
              </a:rPr>
              <a:t>SourceTree</a:t>
            </a:r>
            <a:r>
              <a:rPr lang="ko-KR" altLang="en-US" b="0" i="0" u="none" strike="noStrike" baseline="0" dirty="0" smtClean="0">
                <a:latin typeface="NanumGothicCoding"/>
              </a:rPr>
              <a:t>의 </a:t>
            </a:r>
            <a:r>
              <a:rPr lang="en-US" altLang="ko-KR" b="0" i="0" u="none" strike="noStrike" baseline="0" dirty="0" smtClean="0">
                <a:latin typeface="NanumGothic"/>
              </a:rPr>
              <a:t>Working</a:t>
            </a:r>
            <a:r>
              <a:rPr lang="en-US" altLang="ko-KR" b="0" i="0" u="none" strike="noStrike" dirty="0" smtClean="0">
                <a:latin typeface="NanumGothic"/>
              </a:rPr>
              <a:t> </a:t>
            </a:r>
            <a:r>
              <a:rPr lang="en-US" altLang="ko-KR" b="0" i="0" u="none" strike="noStrike" baseline="0" dirty="0" smtClean="0">
                <a:latin typeface="NanumGothic"/>
              </a:rPr>
              <a:t>Copy </a:t>
            </a:r>
            <a:r>
              <a:rPr lang="ko-KR" altLang="en-US" b="0" i="0" u="none" strike="noStrike" baseline="0" dirty="0" smtClean="0">
                <a:latin typeface="NanumGothicCoding"/>
              </a:rPr>
              <a:t>항목을 보면 </a:t>
            </a:r>
            <a:r>
              <a:rPr lang="en-US" altLang="ko-KR" b="0" i="0" u="none" strike="noStrike" baseline="0" dirty="0" smtClean="0">
                <a:latin typeface="NanumGothic"/>
              </a:rPr>
              <a:t>README.md </a:t>
            </a:r>
            <a:r>
              <a:rPr lang="ko-KR" altLang="en-US" b="0" i="0" u="none" strike="noStrike" baseline="0" dirty="0" smtClean="0">
                <a:latin typeface="NanumGothicCoding"/>
              </a:rPr>
              <a:t>파일이 </a:t>
            </a:r>
            <a:r>
              <a:rPr lang="en-US" altLang="ko-KR" b="0" i="0" u="none" strike="noStrike" baseline="0" dirty="0" err="1" smtClean="0">
                <a:latin typeface="NanumGothic"/>
              </a:rPr>
              <a:t>Unstaged</a:t>
            </a:r>
            <a:r>
              <a:rPr lang="en-US" altLang="ko-KR" b="0" i="0" u="none" strike="noStrike" baseline="0" dirty="0" smtClean="0">
                <a:latin typeface="NanumGothic"/>
              </a:rPr>
              <a:t> files</a:t>
            </a:r>
            <a:r>
              <a:rPr lang="ko-KR" altLang="en-US" b="0" i="0" u="none" strike="noStrike" baseline="0" dirty="0" smtClean="0">
                <a:latin typeface="NanumGothicCoding"/>
              </a:rPr>
              <a:t>에 추가되었고</a:t>
            </a:r>
          </a:p>
          <a:p>
            <a:r>
              <a:rPr lang="ko-KR" altLang="en-US" b="0" i="0" u="none" strike="noStrike" baseline="0" dirty="0" smtClean="0">
                <a:latin typeface="NanumGothicCoding"/>
              </a:rPr>
              <a:t>오른쪽에서는 </a:t>
            </a:r>
            <a:r>
              <a:rPr lang="en-US" altLang="ko-KR" b="0" i="0" u="none" strike="noStrike" baseline="0" dirty="0" smtClean="0">
                <a:latin typeface="NanumGothic"/>
              </a:rPr>
              <a:t>Diff</a:t>
            </a:r>
            <a:r>
              <a:rPr lang="ko-KR" altLang="en-US" b="0" i="0" u="none" strike="noStrike" baseline="0" dirty="0" smtClean="0">
                <a:latin typeface="NanumGothicCoding"/>
              </a:rPr>
              <a:t>를 확인할 수 있습니다</a:t>
            </a:r>
            <a:r>
              <a:rPr lang="en-US" altLang="ko-KR" b="0" i="0" u="none" strike="noStrike" baseline="0" dirty="0" smtClean="0">
                <a:latin typeface="NanumGothic"/>
              </a:rPr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2" y="4567410"/>
            <a:ext cx="6232851" cy="20428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56580" y="4641856"/>
            <a:ext cx="4841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Unstaged</a:t>
            </a:r>
            <a:r>
              <a:rPr lang="en-US" altLang="ko-KR" dirty="0" smtClean="0"/>
              <a:t> </a:t>
            </a:r>
            <a:r>
              <a:rPr lang="en-US" altLang="ko-KR" dirty="0"/>
              <a:t>files </a:t>
            </a:r>
            <a:r>
              <a:rPr lang="ko-KR" altLang="en-US" dirty="0"/>
              <a:t>목록에서 체크를 하면 체크된 파일이 상단의 </a:t>
            </a:r>
            <a:r>
              <a:rPr lang="en-US" altLang="ko-KR" dirty="0"/>
              <a:t>staged file</a:t>
            </a:r>
            <a:r>
              <a:rPr lang="ko-KR" altLang="en-US" dirty="0"/>
              <a:t>로 이동하는데</a:t>
            </a:r>
            <a:endParaRPr lang="en-US" altLang="ko-KR" dirty="0"/>
          </a:p>
          <a:p>
            <a:r>
              <a:rPr lang="ko-KR" altLang="en-US" dirty="0"/>
              <a:t>이곳은 </a:t>
            </a:r>
            <a:r>
              <a:rPr lang="ko-KR" altLang="en-US" dirty="0" err="1"/>
              <a:t>커밋하기</a:t>
            </a:r>
            <a:r>
              <a:rPr lang="ko-KR" altLang="en-US" dirty="0"/>
              <a:t> 전의 임시영역에서 해당 파일들이 </a:t>
            </a:r>
            <a:r>
              <a:rPr lang="ko-KR" altLang="en-US" dirty="0" err="1"/>
              <a:t>커밋될</a:t>
            </a:r>
            <a:r>
              <a:rPr lang="ko-KR" altLang="en-US" dirty="0"/>
              <a:t> 준비가 되었음을 나타낸다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ko-KR" altLang="en-US" dirty="0" err="1"/>
              <a:t>소스트리</a:t>
            </a:r>
            <a:r>
              <a:rPr lang="ko-KR" altLang="en-US" dirty="0"/>
              <a:t> 상당의 </a:t>
            </a:r>
            <a:r>
              <a:rPr lang="ko-KR" altLang="en-US" dirty="0" err="1"/>
              <a:t>커밋</a:t>
            </a:r>
            <a:r>
              <a:rPr lang="ko-KR" altLang="en-US" dirty="0"/>
              <a:t> 버튼을 클릭해서 </a:t>
            </a:r>
            <a:r>
              <a:rPr lang="ko-KR" altLang="en-US" dirty="0" err="1"/>
              <a:t>커밋을</a:t>
            </a:r>
            <a:r>
              <a:rPr lang="ko-KR" altLang="en-US" dirty="0"/>
              <a:t> 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81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– </a:t>
            </a:r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Picture 2" descr="http://cfile4.uf.tistory.com/image/214B704C5647E21234CAE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75"/>
          <a:stretch/>
        </p:blipFill>
        <p:spPr bwMode="auto">
          <a:xfrm>
            <a:off x="685641" y="1454102"/>
            <a:ext cx="8245477" cy="93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1" y="2749678"/>
            <a:ext cx="8364627" cy="39717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46194" y="3308478"/>
            <a:ext cx="234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Commit</a:t>
            </a:r>
            <a:r>
              <a:rPr lang="ko-KR" altLang="en-US" dirty="0" smtClean="0"/>
              <a:t>을 하기 위해</a:t>
            </a:r>
            <a:endParaRPr lang="en-US" altLang="ko-KR" dirty="0" smtClean="0"/>
          </a:p>
          <a:p>
            <a:r>
              <a:rPr lang="en-US" altLang="ko-KR" dirty="0" smtClean="0"/>
              <a:t>commit</a:t>
            </a:r>
            <a:r>
              <a:rPr lang="ko-KR" altLang="en-US" dirty="0" smtClean="0"/>
              <a:t>을 클릭하고</a:t>
            </a:r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할 파일의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변경사항과 같은 정보를 메시지를 통해 기록한다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28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– commit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812"/>
            <a:ext cx="10395739" cy="36110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39239" y="5244147"/>
            <a:ext cx="6692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develop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추가된 것을 확인할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은 원격 저장소와 연결되어 있지 않더라도</a:t>
            </a:r>
          </a:p>
          <a:p>
            <a:r>
              <a:rPr lang="ko-KR" altLang="en-US" dirty="0"/>
              <a:t>로컬에서 </a:t>
            </a:r>
            <a:r>
              <a:rPr lang="ko-KR" altLang="en-US" dirty="0" err="1"/>
              <a:t>몇번이고</a:t>
            </a:r>
            <a:r>
              <a:rPr lang="ko-KR" altLang="en-US" dirty="0"/>
              <a:t> </a:t>
            </a:r>
            <a:r>
              <a:rPr lang="ko-KR" altLang="en-US" dirty="0" err="1"/>
              <a:t>커밋을</a:t>
            </a:r>
            <a:r>
              <a:rPr lang="ko-KR" altLang="en-US" dirty="0"/>
              <a:t> 추가할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로컬에 추가된 </a:t>
            </a:r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dirty="0" err="1"/>
              <a:t>푸시를</a:t>
            </a:r>
            <a:r>
              <a:rPr lang="ko-KR" altLang="en-US" dirty="0"/>
              <a:t> 통해 원격 저장소에</a:t>
            </a:r>
          </a:p>
          <a:p>
            <a:r>
              <a:rPr lang="ko-KR" altLang="en-US" dirty="0"/>
              <a:t>반영할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– </a:t>
            </a:r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01" y="1365508"/>
            <a:ext cx="2741850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9" y="3263900"/>
            <a:ext cx="6623845" cy="34988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24322" y="1704201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도구모음의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483600" y="3475335"/>
            <a:ext cx="2527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푸시할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브랜치를</a:t>
            </a:r>
            <a:endParaRPr lang="ko-KR" altLang="en-US" dirty="0" smtClean="0"/>
          </a:p>
          <a:p>
            <a:r>
              <a:rPr lang="ko-KR" altLang="en-US" dirty="0" smtClean="0"/>
              <a:t>선택한 후 </a:t>
            </a:r>
            <a:r>
              <a:rPr lang="en-US" altLang="ko-KR" dirty="0" smtClean="0"/>
              <a:t>OK</a:t>
            </a:r>
            <a:r>
              <a:rPr lang="ko-KR" altLang="en-US" dirty="0" smtClean="0"/>
              <a:t>를</a:t>
            </a:r>
          </a:p>
          <a:p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8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341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Continue to PDF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Let’s do together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78730" y="1734532"/>
            <a:ext cx="55458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GitHub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저장소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생성산술표현식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Sourcetree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사용법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저장소 복제</a:t>
            </a:r>
            <a:r>
              <a:rPr lang="ko-KR" altLang="en-US" sz="2000" dirty="0" smtClean="0">
                <a:solidFill>
                  <a:schemeClr val="bg1"/>
                </a:solidFill>
              </a:rPr>
              <a:t>문자열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Sourcetree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사용법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ko-KR" altLang="en-US" sz="2000" dirty="0">
                <a:solidFill>
                  <a:schemeClr val="bg1"/>
                </a:solidFill>
              </a:rPr>
              <a:t>사용자 정보 </a:t>
            </a:r>
            <a:r>
              <a:rPr lang="ko-KR" altLang="en-US" sz="2000" dirty="0" err="1">
                <a:solidFill>
                  <a:schemeClr val="bg1"/>
                </a:solidFill>
              </a:rPr>
              <a:t>설정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튜플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Sourcetree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사용법 </a:t>
            </a:r>
            <a:r>
              <a:rPr lang="en-US" altLang="ko-KR" sz="2000" dirty="0">
                <a:solidFill>
                  <a:schemeClr val="bg1"/>
                </a:solidFill>
              </a:rPr>
              <a:t>– </a:t>
            </a:r>
            <a:r>
              <a:rPr lang="en-US" altLang="ko-KR" sz="2000" dirty="0" err="1">
                <a:solidFill>
                  <a:schemeClr val="bg1"/>
                </a:solidFill>
              </a:rPr>
              <a:t>Git</a:t>
            </a:r>
            <a:r>
              <a:rPr lang="en-US" altLang="ko-KR" sz="2000" dirty="0">
                <a:solidFill>
                  <a:schemeClr val="bg1"/>
                </a:solidFill>
              </a:rPr>
              <a:t> Flow </a:t>
            </a:r>
            <a:r>
              <a:rPr lang="ko-KR" altLang="en-US" sz="2000" dirty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GitHub</a:t>
            </a:r>
            <a:r>
              <a:rPr lang="en-US" altLang="ko-KR" sz="2000" dirty="0">
                <a:solidFill>
                  <a:schemeClr val="bg1"/>
                </a:solidFill>
              </a:rPr>
              <a:t> – </a:t>
            </a:r>
            <a:r>
              <a:rPr lang="en-US" altLang="ko-KR" sz="2000" dirty="0" err="1">
                <a:solidFill>
                  <a:schemeClr val="bg1"/>
                </a:solidFill>
              </a:rPr>
              <a:t>Git</a:t>
            </a:r>
            <a:r>
              <a:rPr lang="en-US" altLang="ko-KR" sz="2000" dirty="0">
                <a:solidFill>
                  <a:schemeClr val="bg1"/>
                </a:solidFill>
              </a:rPr>
              <a:t> Flow </a:t>
            </a:r>
            <a:r>
              <a:rPr lang="ko-KR" altLang="en-US" sz="2000" dirty="0">
                <a:solidFill>
                  <a:schemeClr val="bg1"/>
                </a:solidFill>
              </a:rPr>
              <a:t>설정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Sourcetree</a:t>
            </a:r>
            <a:r>
              <a:rPr lang="en-US" altLang="ko-KR" sz="2000" dirty="0">
                <a:solidFill>
                  <a:schemeClr val="bg1"/>
                </a:solidFill>
              </a:rPr>
              <a:t> – </a:t>
            </a:r>
            <a:r>
              <a:rPr lang="ko-KR" altLang="en-US" sz="2000" dirty="0">
                <a:solidFill>
                  <a:schemeClr val="bg1"/>
                </a:solidFill>
              </a:rPr>
              <a:t>파일 수정과 상태 </a:t>
            </a:r>
            <a:r>
              <a:rPr lang="ko-KR" altLang="en-US" sz="2000" dirty="0" smtClean="0">
                <a:solidFill>
                  <a:schemeClr val="bg1"/>
                </a:solidFill>
              </a:rPr>
              <a:t>변경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Sourcetree</a:t>
            </a:r>
            <a:r>
              <a:rPr lang="en-US" altLang="ko-KR" sz="2000" dirty="0">
                <a:solidFill>
                  <a:schemeClr val="bg1"/>
                </a:solidFill>
              </a:rPr>
              <a:t> – </a:t>
            </a:r>
            <a:r>
              <a:rPr lang="en-US" altLang="ko-KR" sz="2000" dirty="0" smtClean="0">
                <a:solidFill>
                  <a:schemeClr val="bg1"/>
                </a:solidFill>
              </a:rPr>
              <a:t>commit</a:t>
            </a:r>
          </a:p>
          <a:p>
            <a:pPr marL="457200" indent="-457200">
              <a:buAutoNum type="arabicPeriod"/>
            </a:pPr>
            <a:r>
              <a:rPr lang="en-US" altLang="ko-KR" sz="2000" dirty="0" err="1">
                <a:solidFill>
                  <a:schemeClr val="bg1"/>
                </a:solidFill>
              </a:rPr>
              <a:t>Sourcetree</a:t>
            </a:r>
            <a:r>
              <a:rPr lang="en-US" altLang="ko-KR" sz="2000" dirty="0">
                <a:solidFill>
                  <a:schemeClr val="bg1"/>
                </a:solidFill>
              </a:rPr>
              <a:t> – push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버전관리 시스템인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이용하는 프로젝트를 위한 원격 저장소를 제공하는 서비스</a:t>
            </a:r>
            <a:endParaRPr lang="en-US" altLang="ko-KR" dirty="0" smtClean="0"/>
          </a:p>
          <a:p>
            <a:r>
              <a:rPr lang="ko-KR" altLang="en-US" dirty="0" smtClean="0"/>
              <a:t>오픈 소스는 무료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비공개 프로젝트는 유료 정책</a:t>
            </a:r>
            <a:endParaRPr lang="en-US" altLang="ko-KR" dirty="0" smtClean="0"/>
          </a:p>
          <a:p>
            <a:r>
              <a:rPr lang="ko-KR" altLang="en-US" dirty="0" smtClean="0"/>
              <a:t>저장소의 크기는 제한이 없음</a:t>
            </a:r>
            <a:endParaRPr lang="en-US" altLang="ko-KR" dirty="0" smtClean="0"/>
          </a:p>
          <a:p>
            <a:r>
              <a:rPr lang="ko-KR" altLang="en-US" dirty="0" smtClean="0"/>
              <a:t>로컬 버전관리 시스템이 없어도 많은 작업을 </a:t>
            </a:r>
            <a:r>
              <a:rPr lang="ko-KR" altLang="en-US" dirty="0" err="1" smtClean="0"/>
              <a:t>웹상에서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r>
              <a:rPr lang="ko-KR" altLang="en-US" dirty="0" smtClean="0"/>
              <a:t>사람중심의 서비스 구성이기 </a:t>
            </a:r>
            <a:r>
              <a:rPr lang="ko-KR" altLang="en-US" dirty="0"/>
              <a:t>때</a:t>
            </a:r>
            <a:r>
              <a:rPr lang="ko-KR" altLang="en-US" dirty="0" smtClean="0"/>
              <a:t>문에 특정한 저장소에 접근하려면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/</a:t>
            </a:r>
            <a:r>
              <a:rPr lang="ko-KR" altLang="en-US" dirty="0" smtClean="0"/>
              <a:t>저장소명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으로 접근해야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84" y="2656124"/>
            <a:ext cx="6726724" cy="40653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4384" y="1560243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800" b="0" i="0" u="none" strike="noStrike" baseline="0" dirty="0" smtClean="0">
              <a:latin typeface="Times New Roman" panose="02020603050405020304" pitchFamily="18" charset="0"/>
              <a:ea typeface="Arial Unicode MS" panose="020B0604020202020204" pitchFamily="50" charset="-127"/>
            </a:endParaRPr>
          </a:p>
          <a:p>
            <a:r>
              <a:rPr lang="ko-KR" altLang="en-US" b="0" i="0" u="none" strike="noStrike" baseline="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오른쪽 상단의 플러스 아이콘을 누른 후</a:t>
            </a:r>
          </a:p>
          <a:p>
            <a:pPr marR="6190"/>
            <a:r>
              <a:rPr lang="en-US" altLang="ko-KR" b="0" i="0" u="none" strike="noStrike" baseline="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New repository</a:t>
            </a:r>
            <a:r>
              <a:rPr lang="ko-KR" altLang="en-US" b="0" i="0" u="none" strike="noStrike" baseline="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를 선택하여 저장소를 생성할 수 있습니다</a:t>
            </a:r>
            <a:r>
              <a:rPr lang="en-US" altLang="ko-KR" b="0" i="0" u="none" strike="noStrike" baseline="0" dirty="0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08" y="1380638"/>
            <a:ext cx="2707433" cy="112865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12384" y="4629332"/>
            <a:ext cx="254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Inintialize</a:t>
            </a:r>
            <a:r>
              <a:rPr lang="en-US" altLang="ko-KR" dirty="0"/>
              <a:t> this …. </a:t>
            </a:r>
            <a:r>
              <a:rPr lang="ko-KR" altLang="en-US" dirty="0"/>
              <a:t>체크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1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488" y="1251258"/>
            <a:ext cx="8937651" cy="5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2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저장소 복제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18" y="2324830"/>
            <a:ext cx="4062001" cy="1282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68" y="3887057"/>
            <a:ext cx="6235999" cy="25908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41386" y="2592562"/>
            <a:ext cx="3111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 err="1" smtClean="0">
                <a:latin typeface="NanumGothic"/>
              </a:rPr>
              <a:t>SourceTree</a:t>
            </a:r>
            <a:r>
              <a:rPr lang="ko-KR" altLang="en-US" sz="1600" b="0" i="0" u="none" strike="noStrike" baseline="0" dirty="0" smtClean="0">
                <a:latin typeface="NanumGothic"/>
              </a:rPr>
              <a:t>의 도구모음에서</a:t>
            </a:r>
          </a:p>
          <a:p>
            <a:r>
              <a:rPr lang="en-US" altLang="ko-KR" sz="1600" b="0" i="0" u="none" strike="noStrike" baseline="0" dirty="0" smtClean="0">
                <a:latin typeface="NanumGothic"/>
              </a:rPr>
              <a:t>Clone</a:t>
            </a:r>
            <a:r>
              <a:rPr lang="ko-KR" altLang="en-US" sz="1600" b="0" i="0" u="none" strike="noStrike" baseline="0" dirty="0" smtClean="0">
                <a:latin typeface="NanumGothic"/>
              </a:rPr>
              <a:t>을 클릭합니다</a:t>
            </a:r>
            <a:r>
              <a:rPr lang="en-US" altLang="ko-KR" sz="1600" b="0" i="0" u="none" strike="noStrike" baseline="0" dirty="0" smtClean="0">
                <a:latin typeface="NanumGothic"/>
              </a:rPr>
              <a:t>.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7902251" y="4672619"/>
            <a:ext cx="3111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 smtClean="0">
                <a:latin typeface="NanumGothic"/>
              </a:rPr>
              <a:t>Repository</a:t>
            </a:r>
            <a:r>
              <a:rPr lang="ko-KR" altLang="en-US" sz="1600" b="0" i="0" u="none" strike="noStrike" baseline="0" dirty="0" smtClean="0">
                <a:latin typeface="NanumGothic"/>
              </a:rPr>
              <a:t>에서</a:t>
            </a:r>
            <a:endParaRPr lang="en-US" altLang="ko-KR" sz="1600" b="0" i="0" u="none" strike="noStrike" baseline="0" dirty="0" smtClean="0">
              <a:latin typeface="NanumGothic"/>
            </a:endParaRPr>
          </a:p>
          <a:p>
            <a:r>
              <a:rPr lang="en-US" altLang="ko-KR" sz="1600" b="0" i="0" u="none" strike="noStrike" baseline="0" dirty="0" smtClean="0">
                <a:latin typeface="NanumGothic"/>
              </a:rPr>
              <a:t>Clone From URL</a:t>
            </a:r>
            <a:r>
              <a:rPr lang="ko-KR" altLang="en-US" sz="1600" b="0" i="0" u="none" strike="noStrike" baseline="0" dirty="0" smtClean="0">
                <a:latin typeface="NanumGothic"/>
              </a:rPr>
              <a:t>을 클릭합니다</a:t>
            </a:r>
            <a:r>
              <a:rPr lang="en-US" altLang="ko-KR" sz="1600" b="0" i="0" u="none" strike="noStrike" baseline="0" dirty="0" smtClean="0">
                <a:latin typeface="NanumGothic"/>
              </a:rPr>
              <a:t>.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1301143" y="1475589"/>
            <a:ext cx="692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쉽게 사용할 수 있게 도와주는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24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저장소 복제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93" y="1376644"/>
            <a:ext cx="5633207" cy="26992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5262"/>
            <a:ext cx="5003013" cy="2502738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9" idx="1"/>
          </p:cNvCxnSpPr>
          <p:nvPr/>
        </p:nvCxnSpPr>
        <p:spPr>
          <a:xfrm flipH="1">
            <a:off x="5085184" y="3752785"/>
            <a:ext cx="1831567" cy="1574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4040155" y="2500903"/>
            <a:ext cx="2876597" cy="1225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6751" y="3429619"/>
            <a:ext cx="152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저장소 주소 입력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118" y="1835862"/>
            <a:ext cx="2908595" cy="19169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237" y="4663922"/>
            <a:ext cx="3755202" cy="111760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90538" y="4004443"/>
            <a:ext cx="152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저장소 복제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00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 smtClean="0"/>
              <a:t>사용자 정보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75766" y="2258785"/>
            <a:ext cx="402232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u="none" strike="noStrike" baseline="0" dirty="0" smtClean="0">
                <a:latin typeface="NanumGothic"/>
              </a:rPr>
              <a:t>[Tools] - [Options]</a:t>
            </a:r>
            <a:r>
              <a:rPr lang="ko-KR" altLang="en-US" sz="1600" b="0" i="0" u="none" strike="noStrike" baseline="0" dirty="0" smtClean="0">
                <a:latin typeface="NanumGothic"/>
              </a:rPr>
              <a:t>에서 </a:t>
            </a:r>
            <a:r>
              <a:rPr lang="en-US" altLang="ko-KR" sz="1600" b="0" i="0" u="none" strike="noStrike" baseline="0" dirty="0" smtClean="0">
                <a:latin typeface="NanumGothic"/>
              </a:rPr>
              <a:t>Default user</a:t>
            </a:r>
            <a:r>
              <a:rPr lang="en-US" altLang="ko-KR" sz="1600" dirty="0">
                <a:latin typeface="NanumGothic"/>
              </a:rPr>
              <a:t> </a:t>
            </a:r>
            <a:r>
              <a:rPr lang="en-US" altLang="ko-KR" sz="1600" b="0" i="0" u="none" strike="noStrike" baseline="0" dirty="0" smtClean="0">
                <a:latin typeface="NanumGothic"/>
              </a:rPr>
              <a:t>information</a:t>
            </a:r>
            <a:r>
              <a:rPr lang="ko-KR" altLang="en-US" sz="1600" b="0" i="0" u="none" strike="noStrike" baseline="0" dirty="0" smtClean="0">
                <a:latin typeface="NanumGothic"/>
              </a:rPr>
              <a:t>을 설정합니다</a:t>
            </a:r>
            <a:r>
              <a:rPr lang="en-US" altLang="ko-KR" sz="1600" b="0" i="0" u="none" strike="noStrike" baseline="0" dirty="0" smtClean="0">
                <a:latin typeface="NanumGothic"/>
              </a:rPr>
              <a:t>.</a:t>
            </a:r>
          </a:p>
          <a:p>
            <a:r>
              <a:rPr lang="ko-KR" altLang="en-US" sz="1600" b="0" i="0" u="none" strike="noStrike" baseline="0" dirty="0" smtClean="0">
                <a:latin typeface="NanumGothic"/>
              </a:rPr>
              <a:t>이곳에서 설정하면 별도로 설정하지 않은</a:t>
            </a:r>
          </a:p>
          <a:p>
            <a:r>
              <a:rPr lang="ko-KR" altLang="en-US" sz="1600" b="0" i="0" u="none" strike="noStrike" baseline="0" dirty="0" smtClean="0">
                <a:latin typeface="NanumGothic"/>
              </a:rPr>
              <a:t>모든 저장소에 이 설정이 사용됩니다</a:t>
            </a:r>
            <a:r>
              <a:rPr lang="en-US" altLang="ko-KR" sz="1600" b="0" i="0" u="none" strike="noStrike" baseline="0" dirty="0" smtClean="0">
                <a:latin typeface="NanumGothic"/>
              </a:rPr>
              <a:t>.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1" y="2258785"/>
            <a:ext cx="7210051" cy="1066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3" y="3917950"/>
            <a:ext cx="7413151" cy="13335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30925" y="4215368"/>
            <a:ext cx="439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[Repository] – [Repository Settings…] – [Advanced]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Use global user settings</a:t>
            </a:r>
            <a:r>
              <a:rPr lang="ko-KR" altLang="en-US" dirty="0" smtClean="0"/>
              <a:t>에 체크를 풀고 설정하면 해당 저장소에만 반영됩니다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84471" y="1468476"/>
            <a:ext cx="581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Windows - </a:t>
            </a:r>
            <a:r>
              <a:rPr lang="ko-KR" altLang="en-US" dirty="0"/>
              <a:t>환경설정의</a:t>
            </a:r>
            <a:r>
              <a:rPr lang="en-US" altLang="ko-KR" dirty="0"/>
              <a:t> Default user </a:t>
            </a:r>
            <a:r>
              <a:rPr lang="en-US" altLang="ko-KR" dirty="0" err="1"/>
              <a:t>imformation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54935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사용법 </a:t>
            </a:r>
            <a:r>
              <a:rPr lang="en-US" altLang="ko-KR" dirty="0"/>
              <a:t>– </a:t>
            </a:r>
            <a:r>
              <a:rPr lang="ko-KR" altLang="en-US" dirty="0"/>
              <a:t>사용자 정보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4471" y="1468476"/>
            <a:ext cx="392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Mac – </a:t>
            </a:r>
            <a:r>
              <a:rPr lang="ko-KR" altLang="en-US" dirty="0" smtClean="0"/>
              <a:t>터미널을 통해 명령어로 수정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71" y="2209004"/>
            <a:ext cx="4603320" cy="1872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3449" y="2410389"/>
            <a:ext cx="418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Mac</a:t>
            </a:r>
            <a:r>
              <a:rPr lang="ko-KR" altLang="en-US" dirty="0" smtClean="0"/>
              <a:t>에서 사용자 정보를 설정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터미널에서 아래 명령을 사용합니다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98997" y="4746179"/>
            <a:ext cx="7023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0" i="0" u="none" strike="noStrike" baseline="0" dirty="0" smtClean="0">
                <a:solidFill>
                  <a:srgbClr val="000000"/>
                </a:solidFill>
                <a:latin typeface="NanumGothicCoding"/>
              </a:rPr>
              <a:t>$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 </a:t>
            </a:r>
            <a:r>
              <a:rPr lang="en-US" altLang="ko-KR" sz="2000" b="0" i="0" u="none" strike="noStrike" dirty="0" err="1" smtClean="0">
                <a:solidFill>
                  <a:srgbClr val="000000"/>
                </a:solidFill>
                <a:latin typeface="NanumGothicCoding"/>
              </a:rPr>
              <a:t>git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 </a:t>
            </a:r>
            <a:r>
              <a:rPr lang="en-US" altLang="ko-KR" sz="2000" b="0" i="0" u="none" strike="noStrike" dirty="0" err="1" smtClean="0">
                <a:solidFill>
                  <a:srgbClr val="000000"/>
                </a:solidFill>
                <a:latin typeface="NanumGothicCoding"/>
              </a:rPr>
              <a:t>config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 </a:t>
            </a:r>
            <a:r>
              <a:rPr lang="en-US" altLang="ko-KR" sz="2000" b="0" i="0" u="sng" strike="noStrike" dirty="0" smtClean="0">
                <a:solidFill>
                  <a:srgbClr val="FFC000"/>
                </a:solidFill>
                <a:latin typeface="NanumGothicCoding"/>
              </a:rPr>
              <a:t>–-global</a:t>
            </a:r>
            <a:r>
              <a:rPr lang="en-US" altLang="ko-KR" sz="2000" b="0" i="0" u="sng" strike="noStrike" dirty="0" smtClean="0">
                <a:solidFill>
                  <a:srgbClr val="FF0000"/>
                </a:solidFill>
                <a:latin typeface="NanumGothicCoding"/>
              </a:rPr>
              <a:t> 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user.name </a:t>
            </a:r>
            <a:r>
              <a:rPr lang="ko-KR" altLang="en-US" sz="2000" dirty="0" smtClean="0">
                <a:solidFill>
                  <a:srgbClr val="000000"/>
                </a:solidFill>
                <a:latin typeface="NanumGothicCoding"/>
              </a:rPr>
              <a:t>신승엽</a:t>
            </a:r>
            <a:r>
              <a:rPr lang="en-US" altLang="ko-KR" sz="2000" dirty="0" smtClean="0">
                <a:solidFill>
                  <a:srgbClr val="000000"/>
                </a:solidFill>
                <a:latin typeface="NanumGothicCoding"/>
              </a:rPr>
              <a:t>/</a:t>
            </a:r>
            <a:r>
              <a:rPr lang="ko-KR" altLang="en-US" sz="2000" dirty="0" smtClean="0">
                <a:solidFill>
                  <a:srgbClr val="000000"/>
                </a:solidFill>
                <a:latin typeface="NanumGothicCoding"/>
              </a:rPr>
              <a:t>협업시스템개발팀</a:t>
            </a:r>
            <a:endParaRPr lang="en-US" altLang="ko-KR" sz="2000" dirty="0" smtClean="0">
              <a:solidFill>
                <a:srgbClr val="000000"/>
              </a:solidFill>
              <a:latin typeface="NanumGothicCoding"/>
            </a:endParaRPr>
          </a:p>
          <a:p>
            <a:r>
              <a:rPr lang="en-US" altLang="ko-KR" sz="2000" b="0" i="0" u="none" strike="noStrike" baseline="0" dirty="0" smtClean="0">
                <a:solidFill>
                  <a:srgbClr val="000000"/>
                </a:solidFill>
                <a:latin typeface="NanumGothicCoding"/>
              </a:rPr>
              <a:t>$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 </a:t>
            </a:r>
            <a:r>
              <a:rPr lang="en-US" altLang="ko-KR" sz="2000" b="0" i="0" u="none" strike="noStrike" dirty="0" err="1" smtClean="0">
                <a:solidFill>
                  <a:srgbClr val="000000"/>
                </a:solidFill>
                <a:latin typeface="NanumGothicCoding"/>
              </a:rPr>
              <a:t>git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 </a:t>
            </a:r>
            <a:r>
              <a:rPr lang="en-US" altLang="ko-KR" sz="2000" b="0" i="0" u="none" strike="noStrike" dirty="0" err="1" smtClean="0">
                <a:solidFill>
                  <a:srgbClr val="000000"/>
                </a:solidFill>
                <a:latin typeface="NanumGothicCoding"/>
              </a:rPr>
              <a:t>config</a:t>
            </a:r>
            <a:r>
              <a:rPr lang="en-US" altLang="ko-KR" sz="2000" b="0" i="0" u="none" strike="noStrike" dirty="0" smtClean="0">
                <a:solidFill>
                  <a:srgbClr val="000000"/>
                </a:solidFill>
                <a:latin typeface="NanumGothicCoding"/>
              </a:rPr>
              <a:t> </a:t>
            </a:r>
            <a:r>
              <a:rPr lang="en-US" altLang="ko-KR" sz="2000" b="0" i="0" u="sng" strike="noStrike" dirty="0" smtClean="0">
                <a:solidFill>
                  <a:srgbClr val="FFC000"/>
                </a:solidFill>
                <a:latin typeface="NanumGothicCoding"/>
              </a:rPr>
              <a:t>–-global </a:t>
            </a:r>
            <a:r>
              <a:rPr lang="en-US" altLang="ko-KR" sz="2000" b="0" i="0" u="none" strike="noStrike" dirty="0" err="1" smtClean="0">
                <a:solidFill>
                  <a:srgbClr val="000000"/>
                </a:solidFill>
                <a:latin typeface="NanumGothicCoding"/>
              </a:rPr>
              <a:t>user.</a:t>
            </a:r>
            <a:r>
              <a:rPr lang="en-US" altLang="ko-KR" sz="2000" dirty="0" err="1" smtClean="0">
                <a:solidFill>
                  <a:srgbClr val="000000"/>
                </a:solidFill>
                <a:latin typeface="NanumGothicCoding"/>
              </a:rPr>
              <a:t>email</a:t>
            </a:r>
            <a:r>
              <a:rPr lang="en-US" altLang="ko-KR" sz="2000" dirty="0" smtClean="0">
                <a:solidFill>
                  <a:srgbClr val="000000"/>
                </a:solidFill>
                <a:latin typeface="NanumGothicCoding"/>
              </a:rPr>
              <a:t> flysky@nhnnet.com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4112133" y="611887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u="none" strike="noStrike" baseline="0" dirty="0" smtClean="0">
                <a:latin typeface="NanumGothic"/>
              </a:rPr>
              <a:t>생략하면 현재 저장소에만 적용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3458991" y="5454065"/>
            <a:ext cx="653142" cy="84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26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546</Words>
  <Application>Microsoft Office PowerPoint</Application>
  <PresentationFormat>와이드스크린</PresentationFormat>
  <Paragraphs>115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Arial Unicode MS</vt:lpstr>
      <vt:lpstr>NanumGothic</vt:lpstr>
      <vt:lpstr>NanumGothicCoding</vt:lpstr>
      <vt:lpstr>맑은 고딕</vt:lpstr>
      <vt:lpstr>Arial</vt:lpstr>
      <vt:lpstr>Times New Roman</vt:lpstr>
      <vt:lpstr>Office 테마</vt:lpstr>
      <vt:lpstr>GitHub는 ㅇㅇㅇ 이다</vt:lpstr>
      <vt:lpstr>PowerPoint 프레젠테이션</vt:lpstr>
      <vt:lpstr>GitHub 란</vt:lpstr>
      <vt:lpstr>저장소 생성</vt:lpstr>
      <vt:lpstr>저장소 생성</vt:lpstr>
      <vt:lpstr>Sourcetree 사용법 – 저장소 복제</vt:lpstr>
      <vt:lpstr>Sourcetree 사용법 – 저장소 복제</vt:lpstr>
      <vt:lpstr>Sourcetree 사용법 – 사용자 정보 설정</vt:lpstr>
      <vt:lpstr>Sourcetree 사용법 – 사용자 정보 설정</vt:lpstr>
      <vt:lpstr>Sourcetree 사용법 – Git Flow 설정</vt:lpstr>
      <vt:lpstr>Sourcetree 사용법 – Git Flow 설정</vt:lpstr>
      <vt:lpstr>GitHub – Git Flow 설정</vt:lpstr>
      <vt:lpstr>GitHub – Git Flow 설정</vt:lpstr>
      <vt:lpstr>Sourcetree – 파일 수정과 상태 변경</vt:lpstr>
      <vt:lpstr>Sourcetree – 파일 수정과 상태 변경</vt:lpstr>
      <vt:lpstr>Sourcetree – commit</vt:lpstr>
      <vt:lpstr>Sourcetree – commit</vt:lpstr>
      <vt:lpstr>Sourcetree – push</vt:lpstr>
      <vt:lpstr>Let’s do together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Windows 사용자</cp:lastModifiedBy>
  <cp:revision>60</cp:revision>
  <cp:lastPrinted>2014-09-10T07:10:43Z</cp:lastPrinted>
  <dcterms:created xsi:type="dcterms:W3CDTF">2014-09-03T03:41:48Z</dcterms:created>
  <dcterms:modified xsi:type="dcterms:W3CDTF">2016-01-07T06:51:33Z</dcterms:modified>
</cp:coreProperties>
</file>