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71" r:id="rId5"/>
    <p:sldId id="273" r:id="rId6"/>
    <p:sldId id="277" r:id="rId7"/>
    <p:sldId id="272" r:id="rId8"/>
    <p:sldId id="274" r:id="rId9"/>
    <p:sldId id="276" r:id="rId10"/>
    <p:sldId id="275" r:id="rId11"/>
    <p:sldId id="265" r:id="rId12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ko-KR" altLang="en-US" i="1" dirty="0" smtClean="0"/>
              <a:t>상속</a:t>
            </a:r>
            <a:r>
              <a:rPr lang="en-US" altLang="ko-KR" i="1" dirty="0" smtClean="0"/>
              <a:t>(Inheritance)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</a:rPr>
              <a:t>K.Lee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1479290"/>
            <a:ext cx="5204381" cy="5128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:		#class A(object)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도 가능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print("A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 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B(A):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A.__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print("B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C(A):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A.__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print("C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D(B, C):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B.__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C.__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print("D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objectD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D()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ko-KR" altLang="en-US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49419" y="1479290"/>
            <a:ext cx="5204381" cy="5128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A(object):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print("A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B(A, object):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super(B, self).__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print("B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C(A, object):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super(C, self).__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print("C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D(B,C, object):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super(D, self).__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print("D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objectD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D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endParaRPr lang="en-US" altLang="ko-KR" sz="12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B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클래스가 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자식인 것을 생각하여 인터프리터가 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생성자가 두 번 호출되는 것을 막는 방법이다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6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완벽 가이드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상속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17908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상속이란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</a:rPr>
              <a:t>Self</a:t>
            </a:r>
            <a:r>
              <a:rPr lang="ko-KR" altLang="en-US" sz="2000" dirty="0" smtClean="0">
                <a:solidFill>
                  <a:schemeClr val="bg1"/>
                </a:solidFill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다중상속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11086"/>
            <a:ext cx="10515600" cy="5033553"/>
          </a:xfrm>
        </p:spPr>
        <p:txBody>
          <a:bodyPr>
            <a:normAutofit lnSpcReduction="10000"/>
          </a:bodyPr>
          <a:lstStyle/>
          <a:p>
            <a:r>
              <a:rPr lang="ko-KR" altLang="en-US" sz="2500" dirty="0" smtClean="0"/>
              <a:t>객체 지향 프로그래밍</a:t>
            </a:r>
            <a:r>
              <a:rPr lang="en-US" altLang="ko-KR" sz="2500" dirty="0" smtClean="0"/>
              <a:t>(OOP)</a:t>
            </a:r>
            <a:r>
              <a:rPr lang="ko-KR" altLang="en-US" sz="2500" dirty="0" smtClean="0"/>
              <a:t>에서 객체들 간의 관계를 구축하는 방법이다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클래스로 객체를 정의할 때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수퍼</a:t>
            </a:r>
            <a:r>
              <a:rPr lang="ko-KR" altLang="en-US" sz="2500" dirty="0" smtClean="0"/>
              <a:t> 클래스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부모 클래스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로부터 속성과 동작을 상속받는 서브 클래스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자식 클래스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가 발생한다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클래스란 함수나 변수들을 모아놓은 집합체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클래스에서 함수를 </a:t>
            </a:r>
            <a:r>
              <a:rPr lang="en-US" altLang="ko-KR" sz="2500" dirty="0" smtClean="0"/>
              <a:t>(instance) method, </a:t>
            </a:r>
            <a:r>
              <a:rPr lang="ko-KR" altLang="en-US" sz="2500" dirty="0" smtClean="0"/>
              <a:t>변수를 </a:t>
            </a:r>
            <a:r>
              <a:rPr lang="en-US" altLang="ko-KR" sz="2500" dirty="0" smtClean="0"/>
              <a:t>class variable</a:t>
            </a:r>
            <a:r>
              <a:rPr lang="ko-KR" altLang="en-US" sz="2500" dirty="0" smtClean="0"/>
              <a:t>이라고 한다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클래스는 설계에 따라 코딩만 해놓은 상태를 말하며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 이런 클래스가 메모리에 올라가 있는 상태를 </a:t>
            </a:r>
            <a:r>
              <a:rPr lang="en-US" altLang="ko-KR" sz="2500" dirty="0" smtClean="0"/>
              <a:t>instance(</a:t>
            </a:r>
            <a:r>
              <a:rPr lang="ko-KR" altLang="en-US" sz="2500" dirty="0" smtClean="0"/>
              <a:t>객체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라고 한다</a:t>
            </a:r>
            <a:r>
              <a:rPr lang="en-US" altLang="ko-KR" sz="2500" dirty="0" smtClean="0"/>
              <a:t>.</a:t>
            </a:r>
            <a:br>
              <a:rPr lang="en-US" altLang="ko-KR" sz="2500" dirty="0" smtClean="0"/>
            </a:br>
            <a:r>
              <a:rPr lang="ko-KR" altLang="en-US" sz="2500" dirty="0" smtClean="0"/>
              <a:t>하나의 </a:t>
            </a:r>
            <a:r>
              <a:rPr lang="ko-KR" altLang="en-US" sz="2500" dirty="0" smtClean="0"/>
              <a:t>클래스는 무수히 많은 </a:t>
            </a:r>
            <a:r>
              <a:rPr lang="ko-KR" altLang="en-US" sz="2500" dirty="0" err="1" smtClean="0"/>
              <a:t>인스턴스들을</a:t>
            </a:r>
            <a:r>
              <a:rPr lang="ko-KR" altLang="en-US" sz="2500" dirty="0" smtClean="0"/>
              <a:t> 만들 수 있다</a:t>
            </a:r>
            <a:r>
              <a:rPr lang="en-US" altLang="ko-KR" sz="2500" dirty="0" smtClean="0"/>
              <a:t>.</a:t>
            </a:r>
            <a:br>
              <a:rPr lang="en-US" altLang="ko-KR" sz="2500" dirty="0" smtClean="0"/>
            </a:br>
            <a:r>
              <a:rPr lang="ko-KR" altLang="en-US" sz="2500" dirty="0" smtClean="0"/>
              <a:t>예</a:t>
            </a:r>
            <a:r>
              <a:rPr lang="en-US" altLang="ko-KR" sz="2500" dirty="0" smtClean="0"/>
              <a:t>) </a:t>
            </a:r>
            <a:r>
              <a:rPr lang="ko-KR" altLang="en-US" sz="2500" dirty="0" smtClean="0"/>
              <a:t>붕어빵 틀</a:t>
            </a:r>
            <a:r>
              <a:rPr lang="en-US" altLang="ko-KR" sz="2500" dirty="0" smtClean="0"/>
              <a:t>(class), </a:t>
            </a:r>
            <a:r>
              <a:rPr lang="ko-KR" altLang="en-US" sz="2500" dirty="0" smtClean="0"/>
              <a:t>붕어빵</a:t>
            </a:r>
            <a:r>
              <a:rPr lang="en-US" altLang="ko-KR" sz="2500" dirty="0" smtClean="0"/>
              <a:t>(instance)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13069" y="1870365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Person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13068" y="3315365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Employee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01437" y="4760364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13068" y="4760364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Staff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24698" y="4760364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Hourly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756562" y="2684501"/>
            <a:ext cx="1" cy="648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56561" y="4120677"/>
            <a:ext cx="1" cy="648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48393" y="4469616"/>
            <a:ext cx="1" cy="3156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068191" y="4464072"/>
            <a:ext cx="1" cy="3156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53244" y="4461303"/>
            <a:ext cx="46232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8200" y="1479290"/>
            <a:ext cx="10515600" cy="3594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Person: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__(self, name, age, gender):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self.Name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name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self.Age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age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self.Gender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gender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aboutMe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저의 이름은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+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self.Name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+ "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이구요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나이는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+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self.Age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+ 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살 입니다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.")</a:t>
            </a:r>
          </a:p>
          <a:p>
            <a:endParaRPr lang="en-US" altLang="ko-KR" sz="12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Employee(Person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	# class </a:t>
            </a:r>
            <a:r>
              <a:rPr lang="ko-KR" altLang="en-US" sz="12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클래스명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상속받을 </a:t>
            </a:r>
            <a:r>
              <a:rPr lang="ko-KR" altLang="en-US" sz="12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클래스명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__(self, name, age, gender, salary,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hiredate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Person.__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__(self, name, age, gender)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self.Salary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salary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self.Hiredate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hiredate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doWork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열심히 일을 합니다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aboutMe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#overriding </a:t>
            </a:r>
            <a:r>
              <a:rPr lang="en-US" altLang="ko-KR" sz="12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aboutMe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Person.aboutMe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급여는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+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self.Salary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+ 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원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이구요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입사일은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+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self.Hiredate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+ "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입니다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.")</a:t>
            </a:r>
          </a:p>
          <a:p>
            <a:endParaRPr lang="ko-KR" altLang="en-US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8201" y="5187142"/>
            <a:ext cx="10515600" cy="1421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objectEmployee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Employee("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김철수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", "18", 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남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", "5000000", "2013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28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일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")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objectEmployee.doWork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열심히 일을 합니다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objectEmployee.aboutMe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저의 이름은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김철수이구요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나이는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18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살 입니다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급여는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5000000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원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이구요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입사일은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2013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28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일 입니다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Class</a:t>
            </a:r>
            <a:r>
              <a:rPr lang="ko-KR" altLang="en-US" sz="2400" dirty="0" smtClean="0"/>
              <a:t>에서 정의된 </a:t>
            </a:r>
            <a:r>
              <a:rPr lang="en-US" altLang="ko-KR" sz="2400" dirty="0" smtClean="0"/>
              <a:t>method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class</a:t>
            </a:r>
            <a:r>
              <a:rPr lang="ko-KR" altLang="en-US" sz="2400" dirty="0" smtClean="0"/>
              <a:t>가 객체화 되면서 </a:t>
            </a:r>
            <a:r>
              <a:rPr lang="en-US" altLang="ko-KR" sz="2400" dirty="0" smtClean="0"/>
              <a:t>instance method</a:t>
            </a:r>
            <a:r>
              <a:rPr lang="ko-KR" altLang="en-US" sz="2400" dirty="0" smtClean="0"/>
              <a:t>라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Instance method</a:t>
            </a:r>
            <a:r>
              <a:rPr lang="ko-KR" altLang="en-US" sz="2400" dirty="0" smtClean="0"/>
              <a:t>는 첫 번째 인수로 넘어오는 </a:t>
            </a:r>
            <a:r>
              <a:rPr lang="en-US" altLang="ko-KR" sz="2400" dirty="0" smtClean="0"/>
              <a:t>class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instance</a:t>
            </a:r>
            <a:r>
              <a:rPr lang="ko-KR" altLang="en-US" sz="2400" dirty="0" smtClean="0"/>
              <a:t>에 대해 작동하는 함수이다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method</a:t>
            </a:r>
            <a:r>
              <a:rPr lang="ko-KR" altLang="en-US" sz="2400" dirty="0" smtClean="0"/>
              <a:t>를 호출하는 </a:t>
            </a:r>
            <a:r>
              <a:rPr lang="en-US" altLang="ko-KR" sz="2400" dirty="0" smtClean="0"/>
              <a:t>instance</a:t>
            </a:r>
            <a:r>
              <a:rPr lang="ko-KR" altLang="en-US" sz="2400" dirty="0" smtClean="0"/>
              <a:t>에 대해 명시해주는 것이다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Self</a:t>
            </a:r>
            <a:r>
              <a:rPr lang="ko-KR" altLang="en-US" sz="2400" dirty="0" smtClean="0"/>
              <a:t>가 이런 역할을 하며 </a:t>
            </a:r>
            <a:r>
              <a:rPr lang="en-US" altLang="ko-KR" sz="2400" dirty="0" smtClean="0"/>
              <a:t>instance method</a:t>
            </a:r>
            <a:r>
              <a:rPr lang="ko-KR" altLang="en-US" sz="2400" dirty="0" smtClean="0"/>
              <a:t>를 사용하기 위해서 첫 번째 인자는 무조건 </a:t>
            </a:r>
            <a:r>
              <a:rPr lang="en-US" altLang="ko-KR" sz="2400" dirty="0" smtClean="0"/>
              <a:t>self</a:t>
            </a:r>
            <a:r>
              <a:rPr lang="ko-KR" altLang="en-US" sz="2400" dirty="0" smtClean="0"/>
              <a:t>이어야 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3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다중상속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466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두 개 이상의 클래스를 상속 받는 것을 말한다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endParaRPr lang="en-US" altLang="ko-KR" sz="2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346764" y="3099233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Parent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95100" y="3099233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Parent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689067" y="4907164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Child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endCxn id="21" idx="0"/>
          </p:cNvCxnSpPr>
          <p:nvPr/>
        </p:nvCxnSpPr>
        <p:spPr>
          <a:xfrm>
            <a:off x="4038594" y="3930506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632561" y="3930506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1479290"/>
            <a:ext cx="5204381" cy="5128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함수 호출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ParentTwo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ParentTwo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함수 호출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Child(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ParentTwo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childFunc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ParentOne.func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ParentTwo.func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superclass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순서가 중요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49419" y="1479290"/>
            <a:ext cx="5204381" cy="5128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objectChild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Child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objectChild.childFunc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함수 호출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ParentTwo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함수 호출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objectChild.func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함수 호출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6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다중상속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38200" y="1590488"/>
            <a:ext cx="10515600" cy="3785466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다이아몬드 상속을 하는 경우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346764" y="4039767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95100" y="4039767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689067" y="5847698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endCxn id="21" idx="0"/>
          </p:cNvCxnSpPr>
          <p:nvPr/>
        </p:nvCxnSpPr>
        <p:spPr>
          <a:xfrm>
            <a:off x="4038594" y="4871040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632561" y="4871040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689067" y="2237885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056012" y="3063109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670164" y="3063109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463</Words>
  <Application>Microsoft Office PowerPoint</Application>
  <PresentationFormat>와이드스크린</PresentationFormat>
  <Paragraphs>157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DejaVu Sans Mono</vt:lpstr>
      <vt:lpstr>Office 테마</vt:lpstr>
      <vt:lpstr>파이썬 완벽 가이드</vt:lpstr>
      <vt:lpstr>PowerPoint 프레젠테이션</vt:lpstr>
      <vt:lpstr>상속이란?</vt:lpstr>
      <vt:lpstr>상속이란?</vt:lpstr>
      <vt:lpstr>상속이란?</vt:lpstr>
      <vt:lpstr>self란?</vt:lpstr>
      <vt:lpstr>다중상속</vt:lpstr>
      <vt:lpstr>다중상속</vt:lpstr>
      <vt:lpstr>다중상속</vt:lpstr>
      <vt:lpstr>다중상속</vt:lpstr>
      <vt:lpstr>파이썬 완벽 가이드 - 상속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BISE</cp:lastModifiedBy>
  <cp:revision>48</cp:revision>
  <cp:lastPrinted>2014-09-10T07:10:43Z</cp:lastPrinted>
  <dcterms:created xsi:type="dcterms:W3CDTF">2014-09-03T03:41:48Z</dcterms:created>
  <dcterms:modified xsi:type="dcterms:W3CDTF">2016-01-12T02:11:12Z</dcterms:modified>
</cp:coreProperties>
</file>