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71" r:id="rId5"/>
    <p:sldId id="272" r:id="rId6"/>
    <p:sldId id="273" r:id="rId7"/>
    <p:sldId id="270" r:id="rId8"/>
    <p:sldId id="262" r:id="rId9"/>
    <p:sldId id="265" r:id="rId10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BDC"/>
    <a:srgbClr val="232323"/>
    <a:srgbClr val="0066BE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3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ko-KR" altLang="en-US" smtClean="0"/>
              <a:t>파이썬 완벽 가이드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2498102"/>
            <a:ext cx="6697649" cy="750258"/>
          </a:xfrm>
        </p:spPr>
        <p:txBody>
          <a:bodyPr/>
          <a:lstStyle/>
          <a:p>
            <a:r>
              <a:rPr lang="ko-KR" altLang="en-US" i="1" smtClean="0"/>
              <a:t>객체 지향 프로그래밍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>
                <a:solidFill>
                  <a:schemeClr val="bg1"/>
                </a:solidFill>
              </a:rPr>
              <a:t>S.P. Hong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730" y="1734532"/>
            <a:ext cx="30444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solidFill>
                  <a:schemeClr val="bg1"/>
                </a:solidFill>
              </a:rPr>
              <a:t>절차지향과 객체지향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solidFill>
                  <a:schemeClr val="bg1"/>
                </a:solidFill>
              </a:rPr>
              <a:t>클래스</a:t>
            </a:r>
            <a:endParaRPr lang="en-US" altLang="ko-KR" sz="200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solidFill>
                  <a:schemeClr val="bg1"/>
                </a:solidFill>
              </a:rPr>
              <a:t>예제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730" y="90497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절차지향과 객체지향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97992" y="1770805"/>
            <a:ext cx="10271760" cy="1258888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절자지향 언어</a:t>
            </a:r>
            <a:r>
              <a:rPr lang="en-US" altLang="ko-KR" sz="2500" smtClean="0"/>
              <a:t>(procedural programming)</a:t>
            </a:r>
          </a:p>
          <a:p>
            <a:pPr marL="0" indent="0"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- </a:t>
            </a:r>
            <a:r>
              <a:rPr lang="ko-KR" altLang="en-US" sz="1800" smtClean="0"/>
              <a:t>데이터 구조와 그 데이터를 변화 시키는 알고리즘으로 구성</a:t>
            </a:r>
            <a:endParaRPr lang="en-US" altLang="ko-KR" sz="1800" smtClean="0"/>
          </a:p>
          <a:p>
            <a:pPr marL="0" indent="0">
              <a:buNone/>
            </a:pPr>
            <a:r>
              <a:rPr lang="en-US" altLang="ko-KR" sz="1800" smtClean="0"/>
              <a:t> - </a:t>
            </a:r>
            <a:r>
              <a:rPr lang="ko-KR" altLang="en-US" sz="1800" smtClean="0"/>
              <a:t>함수들의 집합으로 프로그램 작성</a:t>
            </a:r>
            <a:endParaRPr lang="en-US" altLang="ko-KR" sz="1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2" name="내용 개체 틀 2"/>
          <p:cNvSpPr txBox="1">
            <a:spLocks/>
          </p:cNvSpPr>
          <p:nvPr/>
        </p:nvSpPr>
        <p:spPr>
          <a:xfrm>
            <a:off x="697992" y="3620620"/>
            <a:ext cx="10271760" cy="160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smtClean="0"/>
              <a:t>객체지향 언어</a:t>
            </a:r>
            <a:r>
              <a:rPr lang="en-US" altLang="ko-KR" sz="2500" smtClean="0"/>
              <a:t>(object oriented programming)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smtClean="0"/>
              <a:t> - </a:t>
            </a:r>
            <a:r>
              <a:rPr lang="ko-KR" altLang="en-US" sz="1800" smtClean="0"/>
              <a:t>프로그램을 실제 세상에 가깝게 모델링</a:t>
            </a:r>
            <a:endParaRPr lang="en-US" altLang="ko-KR" sz="18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- </a:t>
            </a:r>
            <a:r>
              <a:rPr lang="ko-KR" altLang="en-US" sz="1800" smtClean="0"/>
              <a:t>컴퓨터가 수행하는 작업을 객체들간의 상호 작용으로 표현</a:t>
            </a:r>
            <a:endParaRPr lang="en-US" altLang="ko-KR" sz="18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- </a:t>
            </a:r>
            <a:r>
              <a:rPr lang="ko-KR" altLang="en-US" sz="1800" smtClean="0"/>
              <a:t>클래스 혹은 객체들의 집합으로 프로그램 작성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518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절차지향과 객체지향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77" y="1604010"/>
            <a:ext cx="8593137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0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절차지향과 객체지향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4064" y="1764792"/>
            <a:ext cx="452751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7988" y="1764792"/>
            <a:ext cx="447933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83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07" y="2870629"/>
            <a:ext cx="7182247" cy="247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4469547" y="1463251"/>
            <a:ext cx="3816424" cy="1008112"/>
          </a:xfrm>
          <a:prstGeom prst="wedgeRoundRectCallout">
            <a:avLst>
              <a:gd name="adj1" fmla="val -19648"/>
              <a:gd name="adj2" fmla="val 8588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붕어빵 틀은 클래스이며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틀의 형태로 구워진 붕어빵은 바로 객체입니다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붕어빵은 틀의 모양대로 만들어지지만 서로 조금씩 다릅니다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치즈붕어빵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크림붕어빵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앙코붕어빵</a:t>
            </a:r>
            <a:r>
              <a:rPr lang="ko-KR" altLang="en-US" sz="1200" dirty="0">
                <a:solidFill>
                  <a:schemeClr val="tx1"/>
                </a:solidFill>
              </a:rPr>
              <a:t> 등이 있습니다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그래도 이들은 모두 붕어빵입니다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34019" y="5523249"/>
            <a:ext cx="48874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smtClean="0"/>
              <a:t>- </a:t>
            </a:r>
            <a:r>
              <a:rPr lang="ko-KR" altLang="en-US" sz="1500" smtClean="0"/>
              <a:t>캡슐화</a:t>
            </a:r>
            <a:r>
              <a:rPr lang="en-US" altLang="ko-KR" sz="1500" smtClean="0"/>
              <a:t>(Encapsulation) - public, private, protected</a:t>
            </a:r>
          </a:p>
          <a:p>
            <a:r>
              <a:rPr lang="en-US" altLang="ko-KR" sz="1500" smtClean="0"/>
              <a:t>- </a:t>
            </a:r>
            <a:r>
              <a:rPr lang="ko-KR" altLang="en-US" sz="1500" smtClean="0"/>
              <a:t>다형성</a:t>
            </a:r>
            <a:r>
              <a:rPr lang="en-US" altLang="ko-KR" sz="1500" smtClean="0"/>
              <a:t>(Polymorphism), </a:t>
            </a:r>
            <a:r>
              <a:rPr lang="ko-KR" altLang="en-US" sz="1500" smtClean="0"/>
              <a:t>오버로딩</a:t>
            </a:r>
            <a:r>
              <a:rPr lang="en-US" altLang="ko-KR" sz="1500" smtClean="0"/>
              <a:t>(Overloading)</a:t>
            </a:r>
          </a:p>
          <a:p>
            <a:r>
              <a:rPr lang="en-US" altLang="ko-KR" sz="1500"/>
              <a:t>- </a:t>
            </a:r>
            <a:r>
              <a:rPr lang="ko-KR" altLang="en-US" sz="1500" smtClean="0"/>
              <a:t>생성자</a:t>
            </a:r>
            <a:endParaRPr lang="en-US" altLang="ko-KR" sz="1500"/>
          </a:p>
          <a:p>
            <a:r>
              <a:rPr lang="en-US" altLang="ko-KR" sz="1500" smtClean="0"/>
              <a:t>- </a:t>
            </a:r>
            <a:r>
              <a:rPr lang="ko-KR" altLang="en-US" sz="1500" smtClean="0"/>
              <a:t>상속</a:t>
            </a:r>
            <a:r>
              <a:rPr lang="en-US" altLang="ko-KR" sz="1500" smtClean="0"/>
              <a:t>(Inheritance)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25185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</a:t>
            </a:r>
            <a:r>
              <a:rPr lang="en-US" altLang="ko-KR" smtClean="0"/>
              <a:t>in Python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920240"/>
            <a:ext cx="6422136" cy="1444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Calculator: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resut = 0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def sum(self, a, b):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result = a + b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print(“%s + %s = %s” % (a, b, result))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395901"/>
            <a:ext cx="2398776" cy="524339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클래스 선언</a:t>
            </a:r>
            <a:endParaRPr lang="en-US" altLang="ko-KR" sz="250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38199" y="3855886"/>
            <a:ext cx="4928119" cy="524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smtClean="0"/>
              <a:t>객체 선언 및 메소드 호출</a:t>
            </a:r>
            <a:endParaRPr lang="en-US" altLang="ko-KR" sz="2500" smtClean="0"/>
          </a:p>
        </p:txBody>
      </p:sp>
      <p:sp>
        <p:nvSpPr>
          <p:cNvPr id="11" name="직사각형 10"/>
          <p:cNvSpPr/>
          <p:nvPr/>
        </p:nvSpPr>
        <p:spPr>
          <a:xfrm>
            <a:off x="838200" y="4380225"/>
            <a:ext cx="6422136" cy="126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est1 = Calculator()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est2 = Calculator()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est1.sum(1,1)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Test2.sum(10,11)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05" y="4652415"/>
            <a:ext cx="4352493" cy="7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1146"/>
            <a:ext cx="10515600" cy="1630966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절차치향과 객체지향</a:t>
            </a:r>
            <a:endParaRPr lang="en-US" altLang="ko-KR" sz="2500" smtClean="0"/>
          </a:p>
          <a:p>
            <a:pPr marL="0" indent="0">
              <a:buNone/>
            </a:pPr>
            <a:r>
              <a:rPr lang="en-US" altLang="ko-KR" sz="2500"/>
              <a:t> </a:t>
            </a:r>
            <a:r>
              <a:rPr lang="en-US" altLang="ko-KR" sz="2500" smtClean="0"/>
              <a:t>- </a:t>
            </a:r>
            <a:r>
              <a:rPr lang="ko-KR" altLang="en-US" sz="2500" smtClean="0"/>
              <a:t>절차지향 문제를 해결하는 알고리즘으로 데이터와 함수가 구분</a:t>
            </a:r>
            <a:r>
              <a:rPr lang="en-US" altLang="ko-KR" sz="2500" smtClean="0"/>
              <a:t>, </a:t>
            </a:r>
          </a:p>
          <a:p>
            <a:pPr marL="0" indent="0">
              <a:buNone/>
            </a:pPr>
            <a:r>
              <a:rPr lang="ko-KR" altLang="en-US" sz="2500" smtClean="0"/>
              <a:t>객체지향은 객체 위주로 데이터와 메소드를 묶어서 생각</a:t>
            </a:r>
            <a:endParaRPr lang="ko-KR" altLang="en-US" sz="2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3547475"/>
            <a:ext cx="10515600" cy="167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smtClean="0"/>
              <a:t>클래스</a:t>
            </a:r>
            <a:r>
              <a:rPr lang="en-US" altLang="ko-KR" sz="2500" smtClean="0"/>
              <a:t> </a:t>
            </a:r>
          </a:p>
          <a:p>
            <a:pPr>
              <a:buFontTx/>
              <a:buChar char="-"/>
            </a:pPr>
            <a:r>
              <a:rPr lang="ko-KR" altLang="en-US" sz="2500" smtClean="0"/>
              <a:t>데이터와 메소드 집합</a:t>
            </a:r>
            <a:r>
              <a:rPr lang="en-US" altLang="ko-KR" sz="2500" smtClean="0"/>
              <a:t>(‘</a:t>
            </a:r>
            <a:r>
              <a:rPr lang="ko-KR" altLang="en-US" sz="2500" smtClean="0"/>
              <a:t>구조체가 확장 된 것</a:t>
            </a:r>
            <a:r>
              <a:rPr lang="en-US" altLang="ko-KR" sz="2500" smtClean="0"/>
              <a:t>＇)</a:t>
            </a:r>
          </a:p>
          <a:p>
            <a:pPr>
              <a:buFontTx/>
              <a:buChar char="-"/>
            </a:pPr>
            <a:r>
              <a:rPr lang="ko-KR" altLang="en-US" sz="2500" smtClean="0"/>
              <a:t>캡슐화</a:t>
            </a:r>
            <a:r>
              <a:rPr lang="en-US" altLang="ko-KR" sz="2500" smtClean="0"/>
              <a:t>, </a:t>
            </a:r>
            <a:r>
              <a:rPr lang="ko-KR" altLang="en-US" sz="2500" smtClean="0"/>
              <a:t>다형성</a:t>
            </a:r>
            <a:r>
              <a:rPr lang="en-US" altLang="ko-KR" sz="2500" smtClean="0"/>
              <a:t>, </a:t>
            </a:r>
            <a:r>
              <a:rPr lang="ko-KR" altLang="en-US" sz="2500" smtClean="0"/>
              <a:t>생성자</a:t>
            </a:r>
            <a:r>
              <a:rPr lang="en-US" altLang="ko-KR" sz="2500" smtClean="0"/>
              <a:t>, </a:t>
            </a:r>
            <a:r>
              <a:rPr lang="ko-KR" altLang="en-US" sz="2500" smtClean="0"/>
              <a:t>상속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89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220</Words>
  <Application>Microsoft Office PowerPoint</Application>
  <PresentationFormat>와이드스크린</PresentationFormat>
  <Paragraphs>57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DejaVu Sans Mono</vt:lpstr>
      <vt:lpstr>맑은 고딕</vt:lpstr>
      <vt:lpstr>Arial</vt:lpstr>
      <vt:lpstr>Office 테마</vt:lpstr>
      <vt:lpstr>파이썬 완벽 가이드</vt:lpstr>
      <vt:lpstr>PowerPoint 프레젠테이션</vt:lpstr>
      <vt:lpstr>절차지향과 객체지향</vt:lpstr>
      <vt:lpstr>절차지향과 객체지향</vt:lpstr>
      <vt:lpstr>절차지향과 객체지향</vt:lpstr>
      <vt:lpstr>클래스</vt:lpstr>
      <vt:lpstr>예제 in Python</vt:lpstr>
      <vt:lpstr>Conclusions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Hong</cp:lastModifiedBy>
  <cp:revision>48</cp:revision>
  <cp:lastPrinted>2014-09-10T07:10:43Z</cp:lastPrinted>
  <dcterms:created xsi:type="dcterms:W3CDTF">2014-09-03T03:41:48Z</dcterms:created>
  <dcterms:modified xsi:type="dcterms:W3CDTF">2016-01-12T03:52:22Z</dcterms:modified>
</cp:coreProperties>
</file>