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D9A4-AC60-4ACF-97A3-9CDCC6C201D2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E84B-5C1C-44D9-B9C2-DA00DE14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31640" y="1484784"/>
            <a:ext cx="6048672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1916832"/>
            <a:ext cx="187220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4638" y="2023909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title = “Hello world”;</a:t>
            </a:r>
            <a:endParaRPr lang="zh-CN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1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3688" y="1700808"/>
            <a:ext cx="1872208" cy="2160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82738" y="2996952"/>
            <a:ext cx="187220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309450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&lt;h3&gt; {{ title }} &lt;/h3&gt;</a:t>
            </a:r>
            <a:endParaRPr lang="zh-CN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82738" y="2780928"/>
            <a:ext cx="1872208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5106" y="2492896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59997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&lt;h3&gt;  Hello world &lt;/h3&gt;</a:t>
            </a:r>
            <a:endParaRPr lang="zh-CN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95106" y="2276872"/>
            <a:ext cx="187220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851920" y="2492896"/>
            <a:ext cx="1008112" cy="2880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7944" y="23488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</a:p>
        </p:txBody>
      </p:sp>
      <p:sp>
        <p:nvSpPr>
          <p:cNvPr id="26" name="矩形 25"/>
          <p:cNvSpPr/>
          <p:nvPr/>
        </p:nvSpPr>
        <p:spPr>
          <a:xfrm>
            <a:off x="1763688" y="3645024"/>
            <a:ext cx="5256584" cy="216024"/>
          </a:xfrm>
          <a:prstGeom prst="rect">
            <a:avLst/>
          </a:prstGeom>
          <a:solidFill>
            <a:schemeClr val="bg2"/>
          </a:solidFill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07704" y="3645024"/>
            <a:ext cx="489654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多数的模板系统绑定数据的方式都是单向的：</a:t>
            </a:r>
            <a:r>
              <a:rPr lang="en-US" altLang="zh-CN" sz="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的业务数据和模板合并，渲染成用户视图（</a:t>
            </a:r>
            <a:r>
              <a:rPr lang="en-US" altLang="zh-CN" sz="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8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31640" y="692696"/>
            <a:ext cx="6048672" cy="3384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39387" y="3356992"/>
            <a:ext cx="187220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9387" y="1052736"/>
            <a:ext cx="187220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TEMPLATE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39387" y="2060848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VIEW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0032" y="1124744"/>
            <a:ext cx="2304256" cy="2448272"/>
          </a:xfrm>
          <a:prstGeom prst="rect">
            <a:avLst/>
          </a:prstGeom>
          <a:solidFill>
            <a:schemeClr val="bg2"/>
          </a:solidFill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04048" y="1196752"/>
            <a:ext cx="21602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双向绑定的过程：</a:t>
            </a:r>
            <a:endParaRPr lang="en-US" altLang="zh-CN" sz="1050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的模板在浏览器里会被编译并生成一个活体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、所有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内的改变会立即反馈到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50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、所有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内的改变也会立即同步到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05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内；</a:t>
            </a:r>
            <a:endParaRPr lang="zh-CN" altLang="en-US" sz="1050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2931475" y="1528217"/>
            <a:ext cx="216024" cy="5040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弧形箭头 27"/>
          <p:cNvSpPr/>
          <p:nvPr/>
        </p:nvSpPr>
        <p:spPr>
          <a:xfrm>
            <a:off x="1851355" y="2420888"/>
            <a:ext cx="288032" cy="1008112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左弧形箭头 28"/>
          <p:cNvSpPr/>
          <p:nvPr/>
        </p:nvSpPr>
        <p:spPr>
          <a:xfrm rot="10800000">
            <a:off x="3995936" y="2377455"/>
            <a:ext cx="288032" cy="1008112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0" y="2655962"/>
            <a:ext cx="2047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里面的数据变动自动同步到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98980" y="2852936"/>
            <a:ext cx="2096956" cy="154614"/>
            <a:chOff x="1898980" y="2852936"/>
            <a:chExt cx="2096956" cy="15461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2132824" y="2852936"/>
              <a:ext cx="186311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1898980" y="2852936"/>
              <a:ext cx="238036" cy="154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036364" y="2914346"/>
            <a:ext cx="2047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里面的数据变动自动同步到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2167161" y="2953519"/>
            <a:ext cx="2096956" cy="154614"/>
            <a:chOff x="1898980" y="2852936"/>
            <a:chExt cx="2096956" cy="154614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132824" y="2852936"/>
              <a:ext cx="186311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1898980" y="2852936"/>
              <a:ext cx="238036" cy="154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100709" y="1701388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编译模板生成一个活体视图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4048" y="2528754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MODEL</a:t>
            </a:r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是应用内状态的唯一参照源，</a:t>
            </a:r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在开发应用的过程中，可以简单地把这个活体</a:t>
            </a:r>
            <a:r>
              <a:rPr lang="en-US" altLang="zh-CN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当成是</a:t>
            </a:r>
            <a:r>
              <a:rPr lang="en-US" altLang="zh-CN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的一个投射实例。这很大程度上简化了编程模型的复杂度。</a:t>
            </a:r>
            <a:endParaRPr lang="zh-CN" altLang="en-US" sz="1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182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wangkai05</dc:creator>
  <cp:lastModifiedBy>wangkai05</cp:lastModifiedBy>
  <cp:revision>6</cp:revision>
  <dcterms:created xsi:type="dcterms:W3CDTF">2014-05-11T16:37:14Z</dcterms:created>
  <dcterms:modified xsi:type="dcterms:W3CDTF">2014-05-11T19:01:58Z</dcterms:modified>
</cp:coreProperties>
</file>