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79" r:id="rId3"/>
    <p:sldId id="280" r:id="rId4"/>
    <p:sldId id="276" r:id="rId5"/>
    <p:sldId id="283" r:id="rId6"/>
    <p:sldId id="277" r:id="rId7"/>
    <p:sldId id="278" r:id="rId8"/>
    <p:sldId id="25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82" r:id="rId18"/>
    <p:sldId id="268" r:id="rId19"/>
    <p:sldId id="273" r:id="rId20"/>
    <p:sldId id="270" r:id="rId21"/>
    <p:sldId id="284" r:id="rId22"/>
    <p:sldId id="266" r:id="rId23"/>
    <p:sldId id="274" r:id="rId24"/>
    <p:sldId id="267" r:id="rId25"/>
    <p:sldId id="269" r:id="rId26"/>
    <p:sldId id="271" r:id="rId27"/>
    <p:sldId id="272" r:id="rId28"/>
    <p:sldId id="275" r:id="rId29"/>
    <p:sldId id="28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918" autoAdjust="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5B65-FF5A-4949-8C78-8AC5C84B93F6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F05B-E42E-49AC-BE56-1348F132A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5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F05B-E42E-49AC-BE56-1348F132AD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4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1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8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7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F12A-1B60-4DFD-9E28-CDD98DEE53C4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3271" y="245130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CatchBo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6363" y="3638522"/>
            <a:ext cx="4449417" cy="70289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104703027</a:t>
            </a:r>
            <a:r>
              <a:rPr lang="zh-TW" altLang="en-US" dirty="0" smtClean="0"/>
              <a:t>資科三 莊凱鈞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7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151" y="15933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輸入帳密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登入成功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517"/>
            <a:ext cx="10058400" cy="4981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94" y="1844766"/>
            <a:ext cx="10058400" cy="50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054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販售商品頁面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54" y="1181225"/>
            <a:ext cx="10058400" cy="499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填寫欲售商品資訊</a:t>
            </a:r>
            <a:r>
              <a:rPr lang="en-US" altLang="zh-TW" dirty="0" smtClean="0"/>
              <a:t>/</a:t>
            </a:r>
            <a:r>
              <a:rPr lang="zh-TW" altLang="en-US" dirty="0" smtClean="0"/>
              <a:t>刊登成功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191"/>
            <a:ext cx="10058400" cy="50425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45" y="1690688"/>
            <a:ext cx="10058400" cy="501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瀏覽商品頁</a:t>
            </a:r>
            <a:r>
              <a:rPr lang="zh-TW" altLang="en-US" dirty="0"/>
              <a:t>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6032"/>
            <a:ext cx="10058400" cy="50345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18" y="1839878"/>
            <a:ext cx="10058400" cy="49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單品庫存查詢</a:t>
            </a:r>
            <a:r>
              <a:rPr lang="en-US" altLang="zh-TW" dirty="0" smtClean="0"/>
              <a:t>/</a:t>
            </a:r>
            <a:r>
              <a:rPr lang="zh-TW" altLang="en-US" dirty="0" smtClean="0"/>
              <a:t>下訂單頁面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047"/>
            <a:ext cx="10058400" cy="49031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78" y="1847417"/>
            <a:ext cx="10058400" cy="50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607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填寫表單資訊</a:t>
            </a:r>
            <a:r>
              <a:rPr lang="en-US" altLang="zh-TW" dirty="0" smtClean="0"/>
              <a:t>/submit</a:t>
            </a:r>
            <a:r>
              <a:rPr lang="zh-TW" altLang="en-US" dirty="0" smtClean="0"/>
              <a:t>後頁面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846"/>
            <a:ext cx="10058400" cy="49732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01" y="1782135"/>
            <a:ext cx="10058400" cy="50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8099" y="190197"/>
            <a:ext cx="112557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3600" dirty="0" smtClean="0"/>
              <a:t>點擊</a:t>
            </a:r>
            <a:r>
              <a:rPr lang="en-US" altLang="zh-TW" sz="3600" dirty="0" smtClean="0"/>
              <a:t>BUY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RECORD/</a:t>
            </a:r>
            <a:br>
              <a:rPr lang="en-US" altLang="zh-TW" sz="3600" dirty="0" smtClean="0"/>
            </a:br>
            <a:r>
              <a:rPr lang="zh-TW" altLang="en-US" sz="3600" dirty="0" smtClean="0"/>
              <a:t>剛下的訂單</a:t>
            </a:r>
            <a:r>
              <a:rPr lang="en-US" altLang="zh-TW" sz="3600" dirty="0" smtClean="0"/>
              <a:t>”</a:t>
            </a:r>
            <a:r>
              <a:rPr lang="en-US" altLang="zh-TW" sz="3600" dirty="0" err="1" smtClean="0"/>
              <a:t>merchandiseArriveLocker</a:t>
            </a:r>
            <a:r>
              <a:rPr lang="en-US" altLang="zh-TW" sz="3600" dirty="0" smtClean="0"/>
              <a:t>”: false</a:t>
            </a:r>
            <a:r>
              <a:rPr lang="zh-TW" altLang="en-US" sz="3600" dirty="0" smtClean="0"/>
              <a:t>且</a:t>
            </a:r>
            <a:r>
              <a:rPr lang="en-US" altLang="zh-TW" sz="3600" dirty="0" smtClean="0"/>
              <a:t>”</a:t>
            </a:r>
            <a:r>
              <a:rPr lang="en-US" altLang="zh-TW" sz="3600" dirty="0" err="1" smtClean="0"/>
              <a:t>moneyPaid</a:t>
            </a:r>
            <a:r>
              <a:rPr lang="en-US" altLang="zh-TW" sz="3600" dirty="0" smtClean="0"/>
              <a:t>”: false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045"/>
            <a:ext cx="10058400" cy="49735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91" y="1921884"/>
            <a:ext cx="10058400" cy="493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1779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點擊</a:t>
            </a:r>
            <a:r>
              <a:rPr lang="en-US" altLang="zh-TW" dirty="0" smtClean="0"/>
              <a:t>sell record/jimmy</a:t>
            </a:r>
            <a:r>
              <a:rPr lang="zh-TW" altLang="en-US" dirty="0" smtClean="0"/>
              <a:t>見到自己接到一筆訂單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413"/>
            <a:ext cx="10058400" cy="50026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59" y="1836813"/>
            <a:ext cx="10058400" cy="50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Mailer</a:t>
            </a:r>
            <a:r>
              <a:rPr lang="zh-TW" altLang="en-US" dirty="0" smtClean="0"/>
              <a:t>登入帳密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成功登入頁面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200"/>
            <a:ext cx="10058400" cy="49733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56" y="1690688"/>
            <a:ext cx="10058400" cy="501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Mailman</a:t>
            </a:r>
            <a:r>
              <a:rPr lang="zh-TW" altLang="en-US" dirty="0" smtClean="0"/>
              <a:t>欲放入商品的置物櫃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525"/>
            <a:ext cx="10058400" cy="50106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90" y="1834117"/>
            <a:ext cx="10058400" cy="50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366" y="49458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Vision Statement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7758" y="194608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商品買賣家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WHO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想自由刊登並買賣商品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THE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CatchBo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is a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台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THAT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可透過虛擬貨幣支付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UNLIKE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一般的現金支付或信用卡支付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OUR PRODUCT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在以太坊區塊鏈上付款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商品送抵置物櫃後買家可隨時領取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4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785" y="141997"/>
            <a:ext cx="10515600" cy="51970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err="1" smtClean="0"/>
              <a:t>db</a:t>
            </a:r>
            <a:r>
              <a:rPr lang="zh-TW" altLang="en-US" sz="4000" dirty="0" smtClean="0"/>
              <a:t>更新商品抵達</a:t>
            </a:r>
            <a:r>
              <a:rPr lang="en-US" altLang="zh-TW" sz="4000" dirty="0" smtClean="0"/>
              <a:t>/mailer</a:t>
            </a:r>
            <a:r>
              <a:rPr lang="zh-TW" altLang="en-US" sz="4000" dirty="0" smtClean="0"/>
              <a:t>登出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247" y="657018"/>
            <a:ext cx="10058400" cy="49893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22" y="3149005"/>
            <a:ext cx="10058400" cy="49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Test3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merchandiseArriveLocker</a:t>
            </a:r>
            <a:r>
              <a:rPr lang="zh-TW" altLang="en-US" dirty="0" smtClean="0"/>
              <a:t>變成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646"/>
            <a:ext cx="10058400" cy="49840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2" y="1969373"/>
            <a:ext cx="10058400" cy="49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88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563"/>
            <a:ext cx="10058400" cy="50105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5421" y="22995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點擊</a:t>
            </a:r>
            <a:r>
              <a:rPr lang="en-US" altLang="zh-TW" dirty="0" smtClean="0"/>
              <a:t>PAY THEN UNLOCK/</a:t>
            </a:r>
            <a:br>
              <a:rPr lang="en-US" altLang="zh-TW" dirty="0" smtClean="0"/>
            </a:br>
            <a:r>
              <a:rPr lang="zh-TW" altLang="en-US" dirty="0" smtClean="0"/>
              <a:t>將上一步訂單的</a:t>
            </a:r>
            <a:r>
              <a:rPr lang="en-US" altLang="zh-TW" dirty="0" smtClean="0"/>
              <a:t>_id</a:t>
            </a:r>
            <a:r>
              <a:rPr lang="zh-TW" altLang="en-US" dirty="0" smtClean="0"/>
              <a:t>貼到輸入框並</a:t>
            </a:r>
            <a:r>
              <a:rPr lang="en-US" altLang="zh-TW" dirty="0" smtClean="0"/>
              <a:t>submit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753" y="2143078"/>
            <a:ext cx="10058400" cy="50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158762" y="14312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尚未付款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615" y="787399"/>
            <a:ext cx="7717546" cy="59473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90" y="497066"/>
            <a:ext cx="5872636" cy="61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7125" y="10273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未付款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127"/>
            <a:ext cx="10058400" cy="502388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17" y="1857963"/>
            <a:ext cx="10058400" cy="500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881" y="0"/>
            <a:ext cx="10515600" cy="724925"/>
          </a:xfrm>
        </p:spPr>
        <p:txBody>
          <a:bodyPr/>
          <a:lstStyle/>
          <a:p>
            <a:pPr algn="ctr"/>
            <a:r>
              <a:rPr lang="en-US" altLang="zh-TW" dirty="0" smtClean="0"/>
              <a:t>BUYER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paid: </a:t>
            </a:r>
            <a:r>
              <a:rPr lang="en-US" altLang="zh-TW" dirty="0" smtClean="0"/>
              <a:t>14eth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2295"/>
            <a:ext cx="12192001" cy="63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已</a:t>
            </a:r>
            <a:r>
              <a:rPr lang="zh-TW" altLang="en-US" dirty="0"/>
              <a:t>付款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" y="1338374"/>
            <a:ext cx="10058400" cy="502388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1690688"/>
            <a:ext cx="10058400" cy="50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點擊</a:t>
            </a:r>
            <a:r>
              <a:rPr lang="en-US" altLang="zh-TW" dirty="0"/>
              <a:t>PAY THEN UNLOCK/</a:t>
            </a:r>
            <a:br>
              <a:rPr lang="en-US" altLang="zh-TW" dirty="0"/>
            </a:br>
            <a:r>
              <a:rPr lang="zh-TW" altLang="en-US" dirty="0" smtClean="0"/>
              <a:t>將已</a:t>
            </a:r>
            <a:r>
              <a:rPr lang="zh-TW" altLang="en-US" dirty="0"/>
              <a:t>付款</a:t>
            </a:r>
            <a:r>
              <a:rPr lang="zh-TW" altLang="en-US" dirty="0" smtClean="0"/>
              <a:t>訂單</a:t>
            </a:r>
            <a:r>
              <a:rPr lang="zh-TW" altLang="en-US" dirty="0"/>
              <a:t>的</a:t>
            </a:r>
            <a:r>
              <a:rPr lang="en-US" altLang="zh-TW" dirty="0"/>
              <a:t>_id</a:t>
            </a:r>
            <a:r>
              <a:rPr lang="zh-TW" altLang="en-US" dirty="0"/>
              <a:t>貼到輸入框並</a:t>
            </a:r>
            <a:r>
              <a:rPr lang="en-US" altLang="zh-TW" dirty="0"/>
              <a:t>submit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127"/>
            <a:ext cx="10058400" cy="4992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1" y="2043521"/>
            <a:ext cx="10058400" cy="50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045786" y="1429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點擊解</a:t>
            </a:r>
            <a:r>
              <a:rPr lang="zh-TW" altLang="en-US" sz="4000" dirty="0"/>
              <a:t>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790"/>
            <a:ext cx="10058400" cy="49762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496847"/>
            <a:ext cx="4909548" cy="61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4778" y="3053301"/>
            <a:ext cx="2885661" cy="545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THANK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改變付款方式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因應未來虛擬貨幣潮流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商品隨時領取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不像原本宅配可能得指定時間在家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8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27433" y="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循序</a:t>
            </a:r>
            <a:r>
              <a:rPr lang="zh-TW" altLang="en-US" sz="4000" dirty="0"/>
              <a:t>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24"/>
            <a:ext cx="12182256" cy="62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2587" y="0"/>
            <a:ext cx="2034871" cy="792191"/>
          </a:xfrm>
        </p:spPr>
        <p:txBody>
          <a:bodyPr/>
          <a:lstStyle/>
          <a:p>
            <a:pPr algn="ctr"/>
            <a:r>
              <a:rPr lang="zh-TW" altLang="en-US" dirty="0" smtClean="0"/>
              <a:t>部署圖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9715"/>
            <a:ext cx="12192001" cy="61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1613" y="0"/>
            <a:ext cx="1971261" cy="816045"/>
          </a:xfrm>
        </p:spPr>
        <p:txBody>
          <a:bodyPr/>
          <a:lstStyle/>
          <a:p>
            <a:pPr algn="ctr"/>
            <a:r>
              <a:rPr lang="zh-TW" altLang="en-US" dirty="0" smtClean="0"/>
              <a:t>類別圖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153"/>
            <a:ext cx="12192000" cy="62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19382" y="151074"/>
            <a:ext cx="344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登入頁面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首頁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8" y="1144547"/>
            <a:ext cx="10058400" cy="49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6085" y="284202"/>
            <a:ext cx="5053717" cy="896810"/>
          </a:xfrm>
        </p:spPr>
        <p:txBody>
          <a:bodyPr/>
          <a:lstStyle/>
          <a:p>
            <a:r>
              <a:rPr lang="zh-TW" altLang="en-US" dirty="0" smtClean="0"/>
              <a:t>註冊帳密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成功頁面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010"/>
            <a:ext cx="10058400" cy="50159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503" y="2117633"/>
            <a:ext cx="10058400" cy="49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199</Words>
  <Application>Microsoft Office PowerPoint</Application>
  <PresentationFormat>寬螢幕</PresentationFormat>
  <Paragraphs>41</Paragraphs>
  <Slides>29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新細明體</vt:lpstr>
      <vt:lpstr>標楷體</vt:lpstr>
      <vt:lpstr>Arial</vt:lpstr>
      <vt:lpstr>Calibri</vt:lpstr>
      <vt:lpstr>Calibri Light</vt:lpstr>
      <vt:lpstr>Office 佈景主題</vt:lpstr>
      <vt:lpstr>CatchBo</vt:lpstr>
      <vt:lpstr>Vision Statement</vt:lpstr>
      <vt:lpstr>Business Goal</vt:lpstr>
      <vt:lpstr>PowerPoint 簡報</vt:lpstr>
      <vt:lpstr>PowerPoint 簡報</vt:lpstr>
      <vt:lpstr>部署圖</vt:lpstr>
      <vt:lpstr>類別圖</vt:lpstr>
      <vt:lpstr>PowerPoint 簡報</vt:lpstr>
      <vt:lpstr>註冊帳密/成功頁面</vt:lpstr>
      <vt:lpstr>輸入帳密/登入成功</vt:lpstr>
      <vt:lpstr>販售商品頁面</vt:lpstr>
      <vt:lpstr>填寫欲售商品資訊/刊登成功</vt:lpstr>
      <vt:lpstr>瀏覽商品頁面</vt:lpstr>
      <vt:lpstr>單品庫存查詢/下訂單頁面</vt:lpstr>
      <vt:lpstr>填寫表單資訊/submit後頁面</vt:lpstr>
      <vt:lpstr>點擊BUY RECORD/ 剛下的訂單”merchandiseArriveLocker”: false且”moneyPaid”: false</vt:lpstr>
      <vt:lpstr>點擊sell record/jimmy見到自己接到一筆訂單</vt:lpstr>
      <vt:lpstr>Mailer登入帳密/成功登入頁面</vt:lpstr>
      <vt:lpstr>Mailman欲放入商品的置物櫃</vt:lpstr>
      <vt:lpstr>db更新商品抵達/mailer登出</vt:lpstr>
      <vt:lpstr>Test3登入/merchandiseArriveLocker變成true</vt:lpstr>
      <vt:lpstr>點擊PAY THEN UNLOCK/ 將上一步訂單的_id貼到輸入框並submit</vt:lpstr>
      <vt:lpstr>PowerPoint 簡報</vt:lpstr>
      <vt:lpstr>未付款</vt:lpstr>
      <vt:lpstr>BUYER paid: 14eth</vt:lpstr>
      <vt:lpstr>已付款</vt:lpstr>
      <vt:lpstr>點擊PAY THEN UNLOCK/ 將已付款訂單的_id貼到輸入框並submit</vt:lpstr>
      <vt:lpstr>PowerPoint 簡報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CatchBo</dc:title>
  <dc:creator>莊凱鈞</dc:creator>
  <cp:lastModifiedBy>莊凱鈞</cp:lastModifiedBy>
  <cp:revision>112</cp:revision>
  <dcterms:created xsi:type="dcterms:W3CDTF">2018-07-08T08:45:00Z</dcterms:created>
  <dcterms:modified xsi:type="dcterms:W3CDTF">2018-07-22T16:31:22Z</dcterms:modified>
</cp:coreProperties>
</file>