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7" r:id="rId2"/>
    <p:sldId id="279" r:id="rId3"/>
    <p:sldId id="280" r:id="rId4"/>
    <p:sldId id="276" r:id="rId5"/>
    <p:sldId id="283" r:id="rId6"/>
    <p:sldId id="277" r:id="rId7"/>
    <p:sldId id="278" r:id="rId8"/>
    <p:sldId id="287" r:id="rId9"/>
    <p:sldId id="290" r:id="rId10"/>
    <p:sldId id="289" r:id="rId11"/>
    <p:sldId id="291" r:id="rId12"/>
    <p:sldId id="256" r:id="rId13"/>
    <p:sldId id="258" r:id="rId14"/>
    <p:sldId id="259" r:id="rId15"/>
    <p:sldId id="260" r:id="rId16"/>
    <p:sldId id="261" r:id="rId17"/>
    <p:sldId id="285" r:id="rId18"/>
    <p:sldId id="262" r:id="rId19"/>
    <p:sldId id="263" r:id="rId20"/>
    <p:sldId id="264" r:id="rId21"/>
    <p:sldId id="265" r:id="rId22"/>
    <p:sldId id="282" r:id="rId23"/>
    <p:sldId id="286" r:id="rId24"/>
    <p:sldId id="268" r:id="rId25"/>
    <p:sldId id="273" r:id="rId26"/>
    <p:sldId id="270" r:id="rId27"/>
    <p:sldId id="284" r:id="rId28"/>
    <p:sldId id="266" r:id="rId29"/>
    <p:sldId id="274" r:id="rId30"/>
    <p:sldId id="267" r:id="rId31"/>
    <p:sldId id="269" r:id="rId32"/>
    <p:sldId id="271" r:id="rId33"/>
    <p:sldId id="272" r:id="rId34"/>
    <p:sldId id="275" r:id="rId35"/>
    <p:sldId id="281" r:id="rId3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5918" autoAdjust="0"/>
  </p:normalViewPr>
  <p:slideViewPr>
    <p:cSldViewPr snapToGrid="0">
      <p:cViewPr varScale="1">
        <p:scale>
          <a:sx n="96" d="100"/>
          <a:sy n="96" d="100"/>
        </p:scale>
        <p:origin x="86" y="1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DA5B65-FF5A-4949-8C78-8AC5C84B93F6}" type="datetimeFigureOut">
              <a:rPr lang="zh-TW" altLang="en-US" smtClean="0"/>
              <a:t>2018/9/24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DAF05B-E42E-49AC-BE56-1348F132AD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45875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C61F04-7788-45BB-834B-C00F4F19BC2F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3710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DAF05B-E42E-49AC-BE56-1348F132AD9A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21463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賣家畫到收款為止</a:t>
            </a:r>
            <a:endParaRPr lang="en-US" altLang="zh-TW" smtClean="0"/>
          </a:p>
          <a:p>
            <a:r>
              <a:rPr lang="zh-TW" altLang="en-US" smtClean="0"/>
              <a:t>郵遞</a:t>
            </a:r>
            <a:r>
              <a:rPr lang="zh-TW" altLang="en-US" dirty="0" smtClean="0"/>
              <a:t>公司另起一個完整故事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DAF05B-E42E-49AC-BE56-1348F132AD9A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59747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DF12A-1B60-4DFD-9E28-CDD98DEE53C4}" type="datetimeFigureOut">
              <a:rPr lang="zh-TW" altLang="en-US" smtClean="0"/>
              <a:t>2018/9/24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1B2CD-83CC-43B9-870C-7B496C3477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6311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DF12A-1B60-4DFD-9E28-CDD98DEE53C4}" type="datetimeFigureOut">
              <a:rPr lang="zh-TW" altLang="en-US" smtClean="0"/>
              <a:t>2018/9/24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1B2CD-83CC-43B9-870C-7B496C3477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6986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DF12A-1B60-4DFD-9E28-CDD98DEE53C4}" type="datetimeFigureOut">
              <a:rPr lang="zh-TW" altLang="en-US" smtClean="0"/>
              <a:t>2018/9/24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1B2CD-83CC-43B9-870C-7B496C3477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1662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DF12A-1B60-4DFD-9E28-CDD98DEE53C4}" type="datetimeFigureOut">
              <a:rPr lang="zh-TW" altLang="en-US" smtClean="0"/>
              <a:t>2018/9/24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1B2CD-83CC-43B9-870C-7B496C3477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3749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DF12A-1B60-4DFD-9E28-CDD98DEE53C4}" type="datetimeFigureOut">
              <a:rPr lang="zh-TW" altLang="en-US" smtClean="0"/>
              <a:t>2018/9/24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1B2CD-83CC-43B9-870C-7B496C3477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3619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DF12A-1B60-4DFD-9E28-CDD98DEE53C4}" type="datetimeFigureOut">
              <a:rPr lang="zh-TW" altLang="en-US" smtClean="0"/>
              <a:t>2018/9/24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1B2CD-83CC-43B9-870C-7B496C3477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3132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DF12A-1B60-4DFD-9E28-CDD98DEE53C4}" type="datetimeFigureOut">
              <a:rPr lang="zh-TW" altLang="en-US" smtClean="0"/>
              <a:t>2018/9/24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1B2CD-83CC-43B9-870C-7B496C3477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5848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DF12A-1B60-4DFD-9E28-CDD98DEE53C4}" type="datetimeFigureOut">
              <a:rPr lang="zh-TW" altLang="en-US" smtClean="0"/>
              <a:t>2018/9/24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1B2CD-83CC-43B9-870C-7B496C3477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4773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DF12A-1B60-4DFD-9E28-CDD98DEE53C4}" type="datetimeFigureOut">
              <a:rPr lang="zh-TW" altLang="en-US" smtClean="0"/>
              <a:t>2018/9/24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1B2CD-83CC-43B9-870C-7B496C3477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1267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DF12A-1B60-4DFD-9E28-CDD98DEE53C4}" type="datetimeFigureOut">
              <a:rPr lang="zh-TW" altLang="en-US" smtClean="0"/>
              <a:t>2018/9/24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1B2CD-83CC-43B9-870C-7B496C3477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2877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DF12A-1B60-4DFD-9E28-CDD98DEE53C4}" type="datetimeFigureOut">
              <a:rPr lang="zh-TW" altLang="en-US" smtClean="0"/>
              <a:t>2018/9/24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1B2CD-83CC-43B9-870C-7B496C3477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8114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0DF12A-1B60-4DFD-9E28-CDD98DEE53C4}" type="datetimeFigureOut">
              <a:rPr lang="zh-TW" altLang="en-US" smtClean="0"/>
              <a:t>2018/9/24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51B2CD-83CC-43B9-870C-7B496C3477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2783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63271" y="2451308"/>
            <a:ext cx="10515600" cy="1325563"/>
          </a:xfrm>
        </p:spPr>
        <p:txBody>
          <a:bodyPr/>
          <a:lstStyle/>
          <a:p>
            <a:pPr algn="ctr"/>
            <a:r>
              <a:rPr lang="en-US" altLang="zh-TW" dirty="0" err="1" smtClean="0"/>
              <a:t>CatchBo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696363" y="3638522"/>
            <a:ext cx="4449417" cy="702890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zh-TW" dirty="0" smtClean="0"/>
              <a:t>104703027</a:t>
            </a:r>
            <a:r>
              <a:rPr lang="zh-TW" altLang="en-US" dirty="0" smtClean="0"/>
              <a:t>資科三 莊凱鈞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97734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744" y="0"/>
            <a:ext cx="992587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355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5350" y="0"/>
            <a:ext cx="72277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4107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4019382" y="151074"/>
            <a:ext cx="34468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dirty="0" smtClean="0"/>
              <a:t>登入頁面</a:t>
            </a:r>
            <a:r>
              <a:rPr lang="en-US" altLang="zh-TW" sz="4000" dirty="0" smtClean="0"/>
              <a:t>(</a:t>
            </a:r>
            <a:r>
              <a:rPr lang="zh-TW" altLang="en-US" sz="4000" dirty="0" smtClean="0"/>
              <a:t>首頁</a:t>
            </a:r>
            <a:r>
              <a:rPr lang="en-US" altLang="zh-TW" sz="4000" dirty="0" smtClean="0"/>
              <a:t>)</a:t>
            </a:r>
            <a:endParaRPr lang="zh-TW" altLang="en-US" sz="4000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628" y="1384121"/>
            <a:ext cx="10058400" cy="4804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717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759104" y="85420"/>
            <a:ext cx="7068710" cy="896810"/>
          </a:xfrm>
        </p:spPr>
        <p:txBody>
          <a:bodyPr>
            <a:normAutofit/>
          </a:bodyPr>
          <a:lstStyle/>
          <a:p>
            <a:pPr algn="ctr"/>
            <a:r>
              <a:rPr lang="zh-TW" altLang="en-US" dirty="0" smtClean="0"/>
              <a:t>賣家註冊帳密</a:t>
            </a:r>
            <a:r>
              <a:rPr lang="en-US" altLang="zh-TW" dirty="0" smtClean="0"/>
              <a:t>/</a:t>
            </a:r>
            <a:r>
              <a:rPr lang="zh-TW" altLang="en-US" dirty="0" smtClean="0"/>
              <a:t>成功頁面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47105"/>
            <a:ext cx="10058400" cy="4782903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1312" y="1943915"/>
            <a:ext cx="10058400" cy="4580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734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46151" y="159335"/>
            <a:ext cx="10515600" cy="1325563"/>
          </a:xfrm>
        </p:spPr>
        <p:txBody>
          <a:bodyPr/>
          <a:lstStyle/>
          <a:p>
            <a:pPr algn="ctr"/>
            <a:r>
              <a:rPr lang="zh-TW" altLang="en-US" dirty="0" smtClean="0"/>
              <a:t>賣家輸入帳密</a:t>
            </a:r>
            <a:r>
              <a:rPr lang="en-US" altLang="zh-TW" dirty="0" smtClean="0"/>
              <a:t>/</a:t>
            </a:r>
            <a:r>
              <a:rPr lang="zh-TW" altLang="en-US" dirty="0" smtClean="0"/>
              <a:t>登入成功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74318"/>
            <a:ext cx="10058400" cy="4809156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5165" y="2153668"/>
            <a:ext cx="10058400" cy="4544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059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62054" y="0"/>
            <a:ext cx="10515600" cy="1325563"/>
          </a:xfrm>
        </p:spPr>
        <p:txBody>
          <a:bodyPr/>
          <a:lstStyle/>
          <a:p>
            <a:pPr algn="ctr"/>
            <a:r>
              <a:rPr lang="zh-TW" altLang="en-US" dirty="0" smtClean="0"/>
              <a:t>販售商品頁面</a:t>
            </a:r>
            <a:r>
              <a:rPr lang="en-US" altLang="zh-TW" dirty="0" smtClean="0"/>
              <a:t>/</a:t>
            </a:r>
            <a:r>
              <a:rPr lang="zh-TW" altLang="en-US" dirty="0" smtClean="0"/>
              <a:t>填寫商品資訊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49049"/>
            <a:ext cx="10058400" cy="500273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9447" y="1689829"/>
            <a:ext cx="10058400" cy="5021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690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245855"/>
            <a:ext cx="10515600" cy="1325563"/>
          </a:xfrm>
        </p:spPr>
        <p:txBody>
          <a:bodyPr/>
          <a:lstStyle/>
          <a:p>
            <a:pPr algn="ctr"/>
            <a:r>
              <a:rPr lang="zh-TW" altLang="en-US" dirty="0" smtClean="0"/>
              <a:t>刊登成功</a:t>
            </a:r>
            <a:r>
              <a:rPr lang="en-US" altLang="zh-TW" dirty="0" smtClean="0"/>
              <a:t>/</a:t>
            </a:r>
            <a:r>
              <a:rPr lang="zh-TW" altLang="en-US" dirty="0" smtClean="0"/>
              <a:t>賣家登出</a:t>
            </a: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881" y="2083175"/>
            <a:ext cx="10058400" cy="4774825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07665" y="1204880"/>
            <a:ext cx="10058400" cy="5008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366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/>
              <a:t>買家註冊</a:t>
            </a:r>
            <a:r>
              <a:rPr lang="en-US" altLang="zh-TW" dirty="0" smtClean="0"/>
              <a:t>/</a:t>
            </a:r>
            <a:r>
              <a:rPr lang="zh-TW" altLang="en-US" dirty="0" smtClean="0"/>
              <a:t>註冊成功頁面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57206"/>
            <a:ext cx="10058400" cy="4782903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2386" y="2152351"/>
            <a:ext cx="10058400" cy="4572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3033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/>
              <a:t>瀏覽商品頁</a:t>
            </a:r>
            <a:r>
              <a:rPr lang="zh-TW" altLang="en-US" dirty="0"/>
              <a:t>面</a:t>
            </a: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75136"/>
            <a:ext cx="10058400" cy="4989474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2041" y="1906122"/>
            <a:ext cx="10058400" cy="5018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658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7713" y="-562"/>
            <a:ext cx="10515600" cy="1325563"/>
          </a:xfrm>
        </p:spPr>
        <p:txBody>
          <a:bodyPr/>
          <a:lstStyle/>
          <a:p>
            <a:pPr algn="ctr"/>
            <a:r>
              <a:rPr lang="zh-TW" altLang="en-US" dirty="0" smtClean="0"/>
              <a:t>單品庫存查詢</a:t>
            </a:r>
            <a:r>
              <a:rPr lang="en-US" altLang="zh-TW" dirty="0" smtClean="0"/>
              <a:t>/</a:t>
            </a:r>
            <a:r>
              <a:rPr lang="zh-TW" altLang="en-US" dirty="0" smtClean="0"/>
              <a:t>點擊</a:t>
            </a:r>
            <a:r>
              <a:rPr lang="en-US" altLang="zh-TW" dirty="0" smtClean="0"/>
              <a:t>buy</a:t>
            </a:r>
            <a:r>
              <a:rPr lang="zh-TW" altLang="en-US" dirty="0" smtClean="0"/>
              <a:t>後下訂單頁面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64151"/>
            <a:ext cx="10058400" cy="4893849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0755" y="1458433"/>
            <a:ext cx="10058400" cy="4143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553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14366" y="494588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en-US" altLang="zh-TW" sz="4800" dirty="0" smtClean="0"/>
              <a:t>Vision Statement</a:t>
            </a:r>
            <a:endParaRPr lang="zh-TW" altLang="en-US" sz="48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637758" y="1946085"/>
            <a:ext cx="8915400" cy="377762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FOR 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商品買賣家</a:t>
            </a:r>
            <a:endParaRPr lang="en-US" altLang="zh-TW" sz="24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WHO 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想自由刊登並買賣商品</a:t>
            </a:r>
            <a:endParaRPr lang="en-US" altLang="zh-TW" sz="24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THE </a:t>
            </a:r>
            <a:r>
              <a:rPr lang="en-US" altLang="zh-TW" sz="2400" dirty="0" err="1" smtClean="0">
                <a:latin typeface="標楷體" panose="03000509000000000000" pitchFamily="65" charset="-120"/>
                <a:ea typeface="標楷體" panose="03000509000000000000" pitchFamily="65" charset="-120"/>
              </a:rPr>
              <a:t>CatchBo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is a 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交易平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台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THAT 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可透過虛擬貨幣支付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UNLIKE 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一般的現金支付或信用卡支付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OUR PRODUCT </a:t>
            </a:r>
          </a:p>
          <a:p>
            <a:pPr marL="0" indent="0">
              <a:buNone/>
            </a:pP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在以太坊區塊鏈上付款</a:t>
            </a:r>
            <a:endParaRPr lang="en-US" altLang="zh-TW" sz="24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商品送抵置物櫃後買家可隨時領取</a:t>
            </a:r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55404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6607" cy="1325563"/>
          </a:xfrm>
        </p:spPr>
        <p:txBody>
          <a:bodyPr/>
          <a:lstStyle/>
          <a:p>
            <a:pPr algn="ctr"/>
            <a:r>
              <a:rPr lang="zh-TW" altLang="en-US" dirty="0" smtClean="0"/>
              <a:t>填寫表單資訊</a:t>
            </a:r>
            <a:r>
              <a:rPr lang="en-US" altLang="zh-TW" dirty="0" smtClean="0"/>
              <a:t>/submit</a:t>
            </a:r>
            <a:r>
              <a:rPr lang="zh-TW" altLang="en-US" dirty="0" smtClean="0"/>
              <a:t>後頁面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29636"/>
            <a:ext cx="10058400" cy="4164847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9548" y="2247509"/>
            <a:ext cx="10058400" cy="4411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481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67855" y="0"/>
            <a:ext cx="11255734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zh-TW" altLang="en-US" sz="3600" dirty="0" smtClean="0"/>
              <a:t>點擊</a:t>
            </a:r>
            <a:r>
              <a:rPr lang="en-US" altLang="zh-TW" sz="3600" dirty="0" smtClean="0"/>
              <a:t>BUY</a:t>
            </a:r>
            <a:r>
              <a:rPr lang="zh-TW" altLang="en-US" sz="3600" dirty="0" smtClean="0"/>
              <a:t> </a:t>
            </a:r>
            <a:r>
              <a:rPr lang="en-US" altLang="zh-TW" sz="3600" dirty="0" smtClean="0"/>
              <a:t>RECORD</a:t>
            </a:r>
            <a:r>
              <a:rPr lang="zh-TW" altLang="en-US" sz="3600" dirty="0" smtClean="0"/>
              <a:t>，剛下的訂單</a:t>
            </a:r>
            <a:r>
              <a:rPr lang="en-US" altLang="zh-TW" sz="3600" dirty="0" smtClean="0"/>
              <a:t>“</a:t>
            </a:r>
            <a:r>
              <a:rPr lang="en-US" altLang="zh-TW" sz="3600" dirty="0" err="1" smtClean="0"/>
              <a:t>merchandiseArriveLocker</a:t>
            </a:r>
            <a:r>
              <a:rPr lang="en-US" altLang="zh-TW" sz="3600" dirty="0" smtClean="0"/>
              <a:t>”: false</a:t>
            </a:r>
            <a:r>
              <a:rPr lang="zh-TW" altLang="en-US" sz="3600" dirty="0" smtClean="0"/>
              <a:t>且</a:t>
            </a:r>
            <a:r>
              <a:rPr lang="en-US" altLang="zh-TW" sz="3600" dirty="0" smtClean="0"/>
              <a:t>“</a:t>
            </a:r>
            <a:r>
              <a:rPr lang="en-US" altLang="zh-TW" sz="3600" dirty="0" err="1" smtClean="0"/>
              <a:t>moneyPaid</a:t>
            </a:r>
            <a:r>
              <a:rPr lang="en-US" altLang="zh-TW" sz="3600" dirty="0" smtClean="0"/>
              <a:t>”: false/</a:t>
            </a:r>
            <a:r>
              <a:rPr lang="zh-TW" altLang="en-US" sz="3600" dirty="0" smtClean="0"/>
              <a:t>買家登出</a:t>
            </a:r>
            <a:endParaRPr lang="zh-TW" altLang="en-US" sz="3600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502" y="2194559"/>
            <a:ext cx="9829498" cy="4663441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18195"/>
            <a:ext cx="10058400" cy="5015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812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921779" cy="1325563"/>
          </a:xfrm>
        </p:spPr>
        <p:txBody>
          <a:bodyPr/>
          <a:lstStyle/>
          <a:p>
            <a:pPr algn="ctr"/>
            <a:r>
              <a:rPr lang="zh-TW" altLang="en-US" dirty="0" smtClean="0"/>
              <a:t>賣家登入</a:t>
            </a:r>
            <a:r>
              <a:rPr lang="en-US" altLang="zh-TW" dirty="0" smtClean="0"/>
              <a:t>/</a:t>
            </a:r>
            <a:r>
              <a:rPr lang="zh-TW" altLang="en-US" dirty="0" smtClean="0"/>
              <a:t>賣家見到自己接到一筆訂單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44055" y="1364881"/>
            <a:ext cx="10058400" cy="457344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6240" y="1690688"/>
            <a:ext cx="10058400" cy="4992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178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/>
              <a:t>賣家登出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578475"/>
            <a:ext cx="10058400" cy="4772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9556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01811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TW" sz="4000" dirty="0" err="1"/>
              <a:t>n</a:t>
            </a:r>
            <a:r>
              <a:rPr lang="en-US" altLang="zh-TW" sz="4000" dirty="0" err="1" smtClean="0"/>
              <a:t>ccu_delivery_company</a:t>
            </a:r>
            <a:r>
              <a:rPr lang="zh-TW" altLang="en-US" sz="4000" dirty="0" smtClean="0"/>
              <a:t>登入帳密</a:t>
            </a:r>
            <a:r>
              <a:rPr lang="en-US" altLang="zh-TW" sz="4000" dirty="0" smtClean="0"/>
              <a:t>/</a:t>
            </a:r>
            <a:r>
              <a:rPr lang="zh-TW" altLang="en-US" sz="4000" dirty="0" smtClean="0"/>
              <a:t>成功登入頁面</a:t>
            </a:r>
            <a:endParaRPr lang="zh-TW" altLang="en-US" sz="4000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91446"/>
            <a:ext cx="10058400" cy="4796023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9993" y="1944957"/>
            <a:ext cx="10058400" cy="4560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940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06395" y="0"/>
            <a:ext cx="10515600" cy="1325563"/>
          </a:xfrm>
        </p:spPr>
        <p:txBody>
          <a:bodyPr/>
          <a:lstStyle/>
          <a:p>
            <a:pPr algn="ctr"/>
            <a:r>
              <a:rPr lang="zh-TW" altLang="en-US" dirty="0" smtClean="0"/>
              <a:t>點擊</a:t>
            </a:r>
            <a:r>
              <a:rPr lang="en-US" altLang="zh-TW" dirty="0" smtClean="0"/>
              <a:t>Mailman</a:t>
            </a:r>
            <a:r>
              <a:rPr lang="zh-TW" altLang="en-US" dirty="0" smtClean="0"/>
              <a:t>進入頁面</a:t>
            </a:r>
            <a:r>
              <a:rPr lang="en-US" altLang="zh-TW" dirty="0" smtClean="0"/>
              <a:t>/</a:t>
            </a:r>
            <a:br>
              <a:rPr lang="en-US" altLang="zh-TW" dirty="0" smtClean="0"/>
            </a:br>
            <a:r>
              <a:rPr lang="zh-TW" altLang="en-US" dirty="0" smtClean="0"/>
              <a:t>選取欲放入商品的置物櫃</a:t>
            </a: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7221" y="1266962"/>
            <a:ext cx="10058400" cy="4997403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1109" y="1857902"/>
            <a:ext cx="10058400" cy="5000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098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42785" y="141997"/>
            <a:ext cx="10515600" cy="519701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TW" sz="4000" dirty="0" err="1" smtClean="0"/>
              <a:t>db</a:t>
            </a:r>
            <a:r>
              <a:rPr lang="zh-TW" altLang="en-US" sz="4000" dirty="0" smtClean="0"/>
              <a:t>更新商品抵達</a:t>
            </a:r>
            <a:r>
              <a:rPr lang="en-US" altLang="zh-TW" sz="4000" dirty="0" smtClean="0"/>
              <a:t>/mailer</a:t>
            </a:r>
            <a:r>
              <a:rPr lang="zh-TW" altLang="en-US" sz="4000" dirty="0" smtClean="0"/>
              <a:t>登出</a:t>
            </a:r>
            <a:endParaRPr lang="zh-TW" altLang="en-US" sz="4000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4317" y="2085960"/>
            <a:ext cx="10058400" cy="4772040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1698"/>
            <a:ext cx="10058400" cy="5071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872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買家登入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merchandiseArriveLocker</a:t>
            </a:r>
            <a:r>
              <a:rPr lang="zh-TW" altLang="en-US" dirty="0" smtClean="0"/>
              <a:t>變成</a:t>
            </a:r>
            <a:r>
              <a:rPr lang="en-US" altLang="zh-TW" dirty="0" smtClean="0"/>
              <a:t>true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50349"/>
            <a:ext cx="10058400" cy="4164474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4880" y="1839399"/>
            <a:ext cx="10058400" cy="5018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5883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5421" y="229953"/>
            <a:ext cx="10515600" cy="1325563"/>
          </a:xfrm>
        </p:spPr>
        <p:txBody>
          <a:bodyPr/>
          <a:lstStyle/>
          <a:p>
            <a:pPr algn="ctr"/>
            <a:r>
              <a:rPr lang="zh-TW" altLang="en-US" dirty="0" smtClean="0"/>
              <a:t>複製</a:t>
            </a:r>
            <a:r>
              <a:rPr lang="en-US" altLang="zh-TW" dirty="0" smtClean="0"/>
              <a:t>_id</a:t>
            </a:r>
            <a:r>
              <a:rPr lang="zh-TW" altLang="en-US" dirty="0" smtClean="0"/>
              <a:t>並點擊</a:t>
            </a:r>
            <a:r>
              <a:rPr lang="en-US" altLang="zh-TW" dirty="0" smtClean="0"/>
              <a:t>PAY THEN UNLOCK/</a:t>
            </a:r>
            <a:br>
              <a:rPr lang="en-US" altLang="zh-TW" dirty="0" smtClean="0"/>
            </a:br>
            <a:r>
              <a:rPr lang="zh-TW" altLang="en-US" dirty="0" smtClean="0"/>
              <a:t>將訂單的</a:t>
            </a:r>
            <a:r>
              <a:rPr lang="en-US" altLang="zh-TW" dirty="0" smtClean="0"/>
              <a:t>_id</a:t>
            </a:r>
            <a:r>
              <a:rPr lang="zh-TW" altLang="en-US" dirty="0" smtClean="0"/>
              <a:t>貼到輸入框並</a:t>
            </a:r>
            <a:r>
              <a:rPr lang="en-US" altLang="zh-TW" dirty="0" smtClean="0"/>
              <a:t>submit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81628"/>
            <a:ext cx="10058400" cy="499743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9951" y="2472748"/>
            <a:ext cx="10058400" cy="4397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964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/>
          <p:cNvSpPr txBox="1"/>
          <p:nvPr/>
        </p:nvSpPr>
        <p:spPr>
          <a:xfrm>
            <a:off x="4158762" y="143123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000" dirty="0" smtClean="0"/>
              <a:t>尚未付款</a:t>
            </a:r>
            <a:endParaRPr lang="zh-TW" altLang="en-US" sz="4000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51722" y="1196271"/>
            <a:ext cx="10058400" cy="4918282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8390" y="497066"/>
            <a:ext cx="5872636" cy="6124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21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Business Goal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改變付款方式 </a:t>
            </a:r>
            <a:r>
              <a:rPr lang="en-US" altLang="zh-TW" dirty="0" smtClean="0"/>
              <a:t>(</a:t>
            </a:r>
            <a:r>
              <a:rPr lang="zh-TW" altLang="en-US" dirty="0" smtClean="0"/>
              <a:t>因應未來虛擬貨幣潮流</a:t>
            </a:r>
            <a:r>
              <a:rPr lang="en-US" altLang="zh-TW" dirty="0" smtClean="0"/>
              <a:t>)</a:t>
            </a:r>
          </a:p>
          <a:p>
            <a:r>
              <a:rPr lang="zh-TW" altLang="en-US" dirty="0" smtClean="0"/>
              <a:t>商品隨時領取 </a:t>
            </a:r>
            <a:r>
              <a:rPr lang="en-US" altLang="zh-TW" dirty="0" smtClean="0"/>
              <a:t>(</a:t>
            </a:r>
            <a:r>
              <a:rPr lang="zh-TW" altLang="en-US" dirty="0" smtClean="0"/>
              <a:t>不像原本宅配可能得指定時間在家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93818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7125" y="102732"/>
            <a:ext cx="10515600" cy="1325563"/>
          </a:xfrm>
        </p:spPr>
        <p:txBody>
          <a:bodyPr/>
          <a:lstStyle/>
          <a:p>
            <a:pPr algn="ctr"/>
            <a:r>
              <a:rPr lang="zh-TW" altLang="en-US" dirty="0" smtClean="0"/>
              <a:t>確實是未付款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673" y="1287530"/>
            <a:ext cx="10058400" cy="5015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422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7124" y="78697"/>
            <a:ext cx="10508312" cy="127326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TW" dirty="0" smtClean="0"/>
              <a:t>Buy Record</a:t>
            </a:r>
            <a:r>
              <a:rPr lang="zh-TW" altLang="en-US" dirty="0" smtClean="0"/>
              <a:t>中找到該訂單合約地址</a:t>
            </a:r>
            <a:r>
              <a:rPr lang="en-US" altLang="zh-TW" dirty="0" smtClean="0"/>
              <a:t>/</a:t>
            </a:r>
            <a:br>
              <a:rPr lang="en-US" altLang="zh-TW" dirty="0" smtClean="0"/>
            </a:br>
            <a:r>
              <a:rPr lang="zh-TW" altLang="en-US" dirty="0" smtClean="0"/>
              <a:t>貼到</a:t>
            </a:r>
            <a:r>
              <a:rPr lang="en-US" altLang="zh-TW" dirty="0" smtClean="0"/>
              <a:t>wallet</a:t>
            </a:r>
            <a:r>
              <a:rPr lang="zh-TW" altLang="en-US" dirty="0" smtClean="0"/>
              <a:t> </a:t>
            </a:r>
            <a:r>
              <a:rPr lang="en-US" altLang="zh-TW" dirty="0" smtClean="0"/>
              <a:t>for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catchbo</a:t>
            </a:r>
            <a:r>
              <a:rPr lang="zh-TW" altLang="en-US" dirty="0" smtClean="0"/>
              <a:t>即可付款</a:t>
            </a:r>
            <a:endParaRPr lang="zh-TW" altLang="en-US" dirty="0"/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47774"/>
            <a:ext cx="10058400" cy="5015944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6904" y="1844749"/>
            <a:ext cx="10058400" cy="5013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007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14346" y="0"/>
            <a:ext cx="10515600" cy="839898"/>
          </a:xfrm>
        </p:spPr>
        <p:txBody>
          <a:bodyPr/>
          <a:lstStyle/>
          <a:p>
            <a:pPr algn="ctr"/>
            <a:r>
              <a:rPr lang="zh-TW" altLang="en-US" dirty="0" smtClean="0"/>
              <a:t>成功付款頁面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9898"/>
            <a:ext cx="10058400" cy="4841168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6147" y="3148717"/>
            <a:ext cx="7745854" cy="3709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806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46151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TW" dirty="0" err="1" smtClean="0"/>
              <a:t>moneyPaid</a:t>
            </a:r>
            <a:r>
              <a:rPr lang="zh-TW" altLang="en-US" dirty="0" smtClean="0"/>
              <a:t>變為</a:t>
            </a:r>
            <a:r>
              <a:rPr lang="en-US" altLang="zh-TW" dirty="0" smtClean="0"/>
              <a:t>true/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 smtClean="0"/>
              <a:t>將已</a:t>
            </a:r>
            <a:r>
              <a:rPr lang="zh-TW" altLang="en-US" dirty="0"/>
              <a:t>付款</a:t>
            </a:r>
            <a:r>
              <a:rPr lang="zh-TW" altLang="en-US" dirty="0" smtClean="0"/>
              <a:t>訂單</a:t>
            </a:r>
            <a:r>
              <a:rPr lang="zh-TW" altLang="en-US" dirty="0"/>
              <a:t>的</a:t>
            </a:r>
            <a:r>
              <a:rPr lang="en-US" altLang="zh-TW" dirty="0"/>
              <a:t>_id</a:t>
            </a:r>
            <a:r>
              <a:rPr lang="zh-TW" altLang="en-US" dirty="0"/>
              <a:t>貼到輸入框並</a:t>
            </a:r>
            <a:r>
              <a:rPr lang="en-US" altLang="zh-TW" dirty="0"/>
              <a:t>submit</a:t>
            </a:r>
            <a:endParaRPr lang="zh-TW" altLang="en-US" dirty="0"/>
          </a:p>
        </p:txBody>
      </p:sp>
      <p:pic>
        <p:nvPicPr>
          <p:cNvPr id="14" name="圖片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25563"/>
            <a:ext cx="10058400" cy="5005390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2551" y="1622190"/>
            <a:ext cx="10058400" cy="4412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518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/>
          <p:cNvSpPr txBox="1"/>
          <p:nvPr/>
        </p:nvSpPr>
        <p:spPr>
          <a:xfrm>
            <a:off x="1823617" y="142904"/>
            <a:ext cx="52132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dirty="0" smtClean="0"/>
              <a:t>submit</a:t>
            </a:r>
            <a:r>
              <a:rPr lang="zh-TW" altLang="en-US" sz="4000" dirty="0" smtClean="0"/>
              <a:t>後頁面點擊解</a:t>
            </a:r>
            <a:r>
              <a:rPr lang="zh-TW" altLang="en-US" sz="4000" dirty="0"/>
              <a:t>鎖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6766"/>
            <a:ext cx="10058400" cy="523369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6904" y="496847"/>
            <a:ext cx="4909548" cy="6128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811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444778" y="3053301"/>
            <a:ext cx="2885661" cy="54570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TW" dirty="0" smtClean="0"/>
              <a:t>THANK</a:t>
            </a:r>
            <a:r>
              <a:rPr lang="zh-TW" altLang="en-US" dirty="0" smtClean="0"/>
              <a:t> </a:t>
            </a:r>
            <a:r>
              <a:rPr lang="en-US" altLang="zh-TW" dirty="0" smtClean="0"/>
              <a:t>YOU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19828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5227433" y="0"/>
            <a:ext cx="1723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000" dirty="0" smtClean="0"/>
              <a:t>循序</a:t>
            </a:r>
            <a:r>
              <a:rPr lang="zh-TW" altLang="en-US" sz="4000" dirty="0"/>
              <a:t>圖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6324"/>
            <a:ext cx="12182256" cy="622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267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7575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802587" y="0"/>
            <a:ext cx="2034871" cy="792191"/>
          </a:xfrm>
        </p:spPr>
        <p:txBody>
          <a:bodyPr/>
          <a:lstStyle/>
          <a:p>
            <a:pPr algn="ctr"/>
            <a:r>
              <a:rPr lang="zh-TW" altLang="en-US" dirty="0" smtClean="0"/>
              <a:t>部署圖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99715"/>
            <a:ext cx="12192001" cy="6158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793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73534" y="-71561"/>
            <a:ext cx="9644932" cy="816045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TW" dirty="0" err="1" smtClean="0"/>
              <a:t>Mongodb</a:t>
            </a:r>
            <a:r>
              <a:rPr lang="en-US" altLang="zh-TW" dirty="0" smtClean="0"/>
              <a:t> collections_ smart contract</a:t>
            </a:r>
            <a:r>
              <a:rPr lang="zh-TW" altLang="en-US" dirty="0" smtClean="0"/>
              <a:t>類別</a:t>
            </a:r>
            <a:r>
              <a:rPr lang="zh-TW" altLang="en-US" dirty="0" smtClean="0"/>
              <a:t>圖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2493"/>
            <a:ext cx="12192000" cy="6460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055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-390609" y="898497"/>
            <a:ext cx="4612751" cy="462252"/>
          </a:xfrm>
        </p:spPr>
        <p:txBody>
          <a:bodyPr>
            <a:normAutofit fontScale="90000"/>
          </a:bodyPr>
          <a:lstStyle/>
          <a:p>
            <a:pPr algn="ctr"/>
            <a:r>
              <a:rPr lang="zh-TW" altLang="en-US" dirty="0" smtClean="0"/>
              <a:t>活動圖</a:t>
            </a:r>
            <a:r>
              <a:rPr lang="en-US" altLang="zh-TW" dirty="0" smtClean="0"/>
              <a:t>(outline)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5397" y="0"/>
            <a:ext cx="39778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9293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575" y="0"/>
            <a:ext cx="95044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441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3637</TotalTime>
  <Words>275</Words>
  <Application>Microsoft Office PowerPoint</Application>
  <PresentationFormat>寬螢幕</PresentationFormat>
  <Paragraphs>47</Paragraphs>
  <Slides>35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35</vt:i4>
      </vt:variant>
    </vt:vector>
  </HeadingPairs>
  <TitlesOfParts>
    <vt:vector size="41" baseType="lpstr">
      <vt:lpstr>新細明體</vt:lpstr>
      <vt:lpstr>標楷體</vt:lpstr>
      <vt:lpstr>Arial</vt:lpstr>
      <vt:lpstr>Calibri</vt:lpstr>
      <vt:lpstr>Calibri Light</vt:lpstr>
      <vt:lpstr>Office 佈景主題</vt:lpstr>
      <vt:lpstr>CatchBo</vt:lpstr>
      <vt:lpstr>Vision Statement</vt:lpstr>
      <vt:lpstr>Business Goal</vt:lpstr>
      <vt:lpstr>PowerPoint 簡報</vt:lpstr>
      <vt:lpstr>PowerPoint 簡報</vt:lpstr>
      <vt:lpstr>部署圖</vt:lpstr>
      <vt:lpstr>Mongodb collections_ smart contract類別圖</vt:lpstr>
      <vt:lpstr>活動圖(outline)</vt:lpstr>
      <vt:lpstr>PowerPoint 簡報</vt:lpstr>
      <vt:lpstr>PowerPoint 簡報</vt:lpstr>
      <vt:lpstr>PowerPoint 簡報</vt:lpstr>
      <vt:lpstr>PowerPoint 簡報</vt:lpstr>
      <vt:lpstr>賣家註冊帳密/成功頁面</vt:lpstr>
      <vt:lpstr>賣家輸入帳密/登入成功</vt:lpstr>
      <vt:lpstr>販售商品頁面/填寫商品資訊</vt:lpstr>
      <vt:lpstr>刊登成功/賣家登出</vt:lpstr>
      <vt:lpstr>買家註冊/註冊成功頁面</vt:lpstr>
      <vt:lpstr>瀏覽商品頁面</vt:lpstr>
      <vt:lpstr>單品庫存查詢/點擊buy後下訂單頁面</vt:lpstr>
      <vt:lpstr>填寫表單資訊/submit後頁面</vt:lpstr>
      <vt:lpstr>點擊BUY RECORD，剛下的訂單“merchandiseArriveLocker”: false且“moneyPaid”: false/買家登出</vt:lpstr>
      <vt:lpstr>賣家登入/賣家見到自己接到一筆訂單</vt:lpstr>
      <vt:lpstr>賣家登出</vt:lpstr>
      <vt:lpstr>nccu_delivery_company登入帳密/成功登入頁面</vt:lpstr>
      <vt:lpstr>點擊Mailman進入頁面/ 選取欲放入商品的置物櫃</vt:lpstr>
      <vt:lpstr>db更新商品抵達/mailer登出</vt:lpstr>
      <vt:lpstr>買家登入/merchandiseArriveLocker變成true</vt:lpstr>
      <vt:lpstr>複製_id並點擊PAY THEN UNLOCK/ 將訂單的_id貼到輸入框並submit</vt:lpstr>
      <vt:lpstr>PowerPoint 簡報</vt:lpstr>
      <vt:lpstr>確實是未付款</vt:lpstr>
      <vt:lpstr>Buy Record中找到該訂單合約地址/ 貼到wallet for catchbo即可付款</vt:lpstr>
      <vt:lpstr>成功付款頁面</vt:lpstr>
      <vt:lpstr>moneyPaid變為true/ 將已付款訂單的_id貼到輸入框並submit</vt:lpstr>
      <vt:lpstr>PowerPoint 簡報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CatchBo</dc:title>
  <dc:creator>莊凱鈞</dc:creator>
  <cp:lastModifiedBy>莊凱鈞</cp:lastModifiedBy>
  <cp:revision>183</cp:revision>
  <dcterms:created xsi:type="dcterms:W3CDTF">2018-07-08T08:45:00Z</dcterms:created>
  <dcterms:modified xsi:type="dcterms:W3CDTF">2018-09-24T16:24:31Z</dcterms:modified>
</cp:coreProperties>
</file>