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9" r:id="rId3"/>
    <p:sldId id="280" r:id="rId4"/>
    <p:sldId id="276" r:id="rId5"/>
    <p:sldId id="283" r:id="rId6"/>
    <p:sldId id="277" r:id="rId7"/>
    <p:sldId id="278" r:id="rId8"/>
    <p:sldId id="287" r:id="rId9"/>
    <p:sldId id="256" r:id="rId10"/>
    <p:sldId id="258" r:id="rId11"/>
    <p:sldId id="259" r:id="rId12"/>
    <p:sldId id="260" r:id="rId13"/>
    <p:sldId id="261" r:id="rId14"/>
    <p:sldId id="285" r:id="rId15"/>
    <p:sldId id="262" r:id="rId16"/>
    <p:sldId id="263" r:id="rId17"/>
    <p:sldId id="264" r:id="rId18"/>
    <p:sldId id="265" r:id="rId19"/>
    <p:sldId id="282" r:id="rId20"/>
    <p:sldId id="286" r:id="rId21"/>
    <p:sldId id="268" r:id="rId22"/>
    <p:sldId id="273" r:id="rId23"/>
    <p:sldId id="270" r:id="rId24"/>
    <p:sldId id="284" r:id="rId25"/>
    <p:sldId id="266" r:id="rId26"/>
    <p:sldId id="274" r:id="rId27"/>
    <p:sldId id="267" r:id="rId28"/>
    <p:sldId id="269" r:id="rId29"/>
    <p:sldId id="271" r:id="rId30"/>
    <p:sldId id="272" r:id="rId31"/>
    <p:sldId id="275" r:id="rId32"/>
    <p:sldId id="28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918" autoAdjust="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5B65-FF5A-4949-8C78-8AC5C84B93F6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F05B-E42E-49AC-BE56-1348F132A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1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271" y="24513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CatchBo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6363" y="3638522"/>
            <a:ext cx="4449417" cy="70289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104703027</a:t>
            </a:r>
            <a:r>
              <a:rPr lang="zh-TW" altLang="en-US" dirty="0" smtClean="0"/>
              <a:t>資科三 莊凱鈞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9104" y="85420"/>
            <a:ext cx="7068710" cy="89681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賣家註冊</a:t>
            </a:r>
            <a:r>
              <a:rPr lang="zh-TW" altLang="en-US" dirty="0" smtClean="0"/>
              <a:t>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105"/>
            <a:ext cx="10058400" cy="47829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12" y="1943915"/>
            <a:ext cx="10058400" cy="45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1593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賣家輸入</a:t>
            </a:r>
            <a:r>
              <a:rPr lang="zh-TW" altLang="en-US" dirty="0" smtClean="0"/>
              <a:t>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318"/>
            <a:ext cx="10058400" cy="48091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5" y="2153668"/>
            <a:ext cx="10058400" cy="45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054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販售商品頁</a:t>
            </a:r>
            <a:r>
              <a:rPr lang="zh-TW" altLang="en-US" dirty="0" smtClean="0"/>
              <a:t>面</a:t>
            </a:r>
            <a:r>
              <a:rPr lang="en-US" altLang="zh-TW" dirty="0" smtClean="0"/>
              <a:t>/</a:t>
            </a:r>
            <a:r>
              <a:rPr lang="zh-TW" altLang="en-US" dirty="0" smtClean="0"/>
              <a:t>填寫商品資訊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049"/>
            <a:ext cx="10058400" cy="50027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47" y="1689829"/>
            <a:ext cx="10058400" cy="50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刊登成功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賣家登出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2083175"/>
            <a:ext cx="10058400" cy="47748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665" y="1204880"/>
            <a:ext cx="10058400" cy="50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買家註冊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註冊成功頁面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206"/>
            <a:ext cx="10058400" cy="47829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86" y="2152351"/>
            <a:ext cx="10058400" cy="45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瀏覽商品頁</a:t>
            </a:r>
            <a:r>
              <a:rPr lang="zh-TW" altLang="en-US" dirty="0"/>
              <a:t>面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136"/>
            <a:ext cx="10058400" cy="49894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41" y="1906122"/>
            <a:ext cx="10058400" cy="50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713" y="-5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單品庫存查詢</a:t>
            </a:r>
            <a:r>
              <a:rPr lang="en-US" altLang="zh-TW" dirty="0" smtClean="0"/>
              <a:t>/</a:t>
            </a:r>
            <a:r>
              <a:rPr lang="zh-TW" altLang="en-US" dirty="0" smtClean="0"/>
              <a:t>點擊</a:t>
            </a:r>
            <a:r>
              <a:rPr lang="en-US" altLang="zh-TW" dirty="0" smtClean="0"/>
              <a:t>buy</a:t>
            </a:r>
            <a:r>
              <a:rPr lang="zh-TW" altLang="en-US" dirty="0" smtClean="0"/>
              <a:t>後下訂單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151"/>
            <a:ext cx="10058400" cy="48938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55" y="1458433"/>
            <a:ext cx="10058400" cy="41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607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填寫表單資訊</a:t>
            </a:r>
            <a:r>
              <a:rPr lang="en-US" altLang="zh-TW" dirty="0" smtClean="0"/>
              <a:t>/submit</a:t>
            </a:r>
            <a:r>
              <a:rPr lang="zh-TW" altLang="en-US" dirty="0" smtClean="0"/>
              <a:t>後頁面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636"/>
            <a:ext cx="10058400" cy="4164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8" y="2247509"/>
            <a:ext cx="10058400" cy="4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855" y="0"/>
            <a:ext cx="112557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/>
              <a:t>點擊</a:t>
            </a:r>
            <a:r>
              <a:rPr lang="en-US" altLang="zh-TW" sz="3600" dirty="0" smtClean="0"/>
              <a:t>BUY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RECORD</a:t>
            </a:r>
            <a:r>
              <a:rPr lang="zh-TW" altLang="en-US" sz="3600" dirty="0" smtClean="0"/>
              <a:t>，</a:t>
            </a:r>
            <a:r>
              <a:rPr lang="zh-TW" altLang="en-US" sz="3600" dirty="0" smtClean="0"/>
              <a:t>剛</a:t>
            </a:r>
            <a:r>
              <a:rPr lang="zh-TW" altLang="en-US" sz="3600" dirty="0" smtClean="0"/>
              <a:t>下的</a:t>
            </a:r>
            <a:r>
              <a:rPr lang="zh-TW" altLang="en-US" sz="3600" dirty="0" smtClean="0"/>
              <a:t>訂單</a:t>
            </a:r>
            <a:r>
              <a:rPr lang="en-US" altLang="zh-TW" sz="3600" dirty="0" smtClean="0"/>
              <a:t>“</a:t>
            </a:r>
            <a:r>
              <a:rPr lang="en-US" altLang="zh-TW" sz="3600" dirty="0" err="1" smtClean="0"/>
              <a:t>merchandiseArriveLocker</a:t>
            </a:r>
            <a:r>
              <a:rPr lang="en-US" altLang="zh-TW" sz="3600" dirty="0" smtClean="0"/>
              <a:t>”: false</a:t>
            </a:r>
            <a:r>
              <a:rPr lang="zh-TW" altLang="en-US" sz="3600" dirty="0" smtClean="0"/>
              <a:t>且</a:t>
            </a:r>
            <a:r>
              <a:rPr lang="en-US" altLang="zh-TW" sz="3600" dirty="0" smtClean="0"/>
              <a:t>“</a:t>
            </a:r>
            <a:r>
              <a:rPr lang="en-US" altLang="zh-TW" sz="3600" dirty="0" err="1" smtClean="0"/>
              <a:t>moneyPaid</a:t>
            </a:r>
            <a:r>
              <a:rPr lang="en-US" altLang="zh-TW" sz="3600" dirty="0" smtClean="0"/>
              <a:t>”: </a:t>
            </a:r>
            <a:r>
              <a:rPr lang="en-US" altLang="zh-TW" sz="3600" dirty="0" smtClean="0"/>
              <a:t>false/</a:t>
            </a:r>
            <a:r>
              <a:rPr lang="zh-TW" altLang="en-US" sz="3600" dirty="0" smtClean="0"/>
              <a:t>買家登出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02" y="2194559"/>
            <a:ext cx="9829498" cy="46634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195"/>
            <a:ext cx="10058400" cy="50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1779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賣家見到</a:t>
            </a:r>
            <a:r>
              <a:rPr lang="zh-TW" altLang="en-US" dirty="0" smtClean="0"/>
              <a:t>自己接到一筆訂單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055" y="1364881"/>
            <a:ext cx="10058400" cy="45734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690688"/>
            <a:ext cx="10058400" cy="49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商品買賣家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想自由刊登並買賣商品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CatchBo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可透過虛擬貨幣支付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一般的現金支付或信用卡支付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在以太坊區塊鏈上付款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商品送抵置物櫃後買家可隨時領取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賣家登出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8475"/>
            <a:ext cx="10058400" cy="47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5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181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err="1"/>
              <a:t>n</a:t>
            </a:r>
            <a:r>
              <a:rPr lang="en-US" altLang="zh-TW" sz="4000" dirty="0" err="1" smtClean="0"/>
              <a:t>ccu_delivery</a:t>
            </a:r>
            <a:r>
              <a:rPr lang="en-US" altLang="zh-TW" sz="4000" dirty="0" err="1" smtClean="0"/>
              <a:t>_company</a:t>
            </a:r>
            <a:r>
              <a:rPr lang="zh-TW" altLang="en-US" sz="4000" dirty="0" smtClean="0"/>
              <a:t>登</a:t>
            </a:r>
            <a:r>
              <a:rPr lang="zh-TW" altLang="en-US" sz="4000" dirty="0" smtClean="0"/>
              <a:t>入帳密</a:t>
            </a:r>
            <a:r>
              <a:rPr lang="en-US" altLang="zh-TW" sz="4000" dirty="0" smtClean="0"/>
              <a:t>/</a:t>
            </a:r>
            <a:r>
              <a:rPr lang="zh-TW" altLang="en-US" sz="4000" dirty="0" smtClean="0"/>
              <a:t>成功登入頁面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446"/>
            <a:ext cx="10058400" cy="47960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93" y="1944957"/>
            <a:ext cx="10058400" cy="45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6395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Mailman</a:t>
            </a:r>
            <a:r>
              <a:rPr lang="zh-TW" altLang="en-US" dirty="0" smtClean="0"/>
              <a:t>進入頁面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zh-TW" altLang="en-US" dirty="0" smtClean="0"/>
              <a:t>選取</a:t>
            </a:r>
            <a:r>
              <a:rPr lang="zh-TW" altLang="en-US" dirty="0" smtClean="0"/>
              <a:t>欲</a:t>
            </a:r>
            <a:r>
              <a:rPr lang="zh-TW" altLang="en-US" dirty="0" smtClean="0"/>
              <a:t>放入商品的置物櫃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21" y="1266962"/>
            <a:ext cx="10058400" cy="49974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09" y="1857902"/>
            <a:ext cx="10058400" cy="50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785" y="141997"/>
            <a:ext cx="10515600" cy="51970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err="1" smtClean="0"/>
              <a:t>db</a:t>
            </a:r>
            <a:r>
              <a:rPr lang="zh-TW" altLang="en-US" sz="4000" dirty="0" smtClean="0"/>
              <a:t>更新商品抵達</a:t>
            </a:r>
            <a:r>
              <a:rPr lang="en-US" altLang="zh-TW" sz="4000" dirty="0" smtClean="0"/>
              <a:t>/mailer</a:t>
            </a:r>
            <a:r>
              <a:rPr lang="zh-TW" altLang="en-US" sz="4000" dirty="0" smtClean="0"/>
              <a:t>登出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17" y="2085960"/>
            <a:ext cx="10058400" cy="47720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698"/>
            <a:ext cx="10058400" cy="50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買家登入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merchandiseArriveLocker</a:t>
            </a:r>
            <a:r>
              <a:rPr lang="zh-TW" altLang="en-US" dirty="0" smtClean="0"/>
              <a:t>變成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349"/>
            <a:ext cx="10058400" cy="41644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839399"/>
            <a:ext cx="10058400" cy="50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5421" y="22995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複製</a:t>
            </a:r>
            <a:r>
              <a:rPr lang="en-US" altLang="zh-TW" dirty="0" smtClean="0"/>
              <a:t>_id</a:t>
            </a:r>
            <a:r>
              <a:rPr lang="zh-TW" altLang="en-US" dirty="0" smtClean="0"/>
              <a:t>並點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PAY THEN UNLOCK/</a:t>
            </a:r>
            <a:br>
              <a:rPr lang="en-US" altLang="zh-TW" dirty="0" smtClean="0"/>
            </a:br>
            <a:r>
              <a:rPr lang="zh-TW" altLang="en-US" dirty="0" smtClean="0"/>
              <a:t>將訂單</a:t>
            </a:r>
            <a:r>
              <a:rPr lang="zh-TW" altLang="en-US" dirty="0" smtClean="0"/>
              <a:t>的</a:t>
            </a:r>
            <a:r>
              <a:rPr lang="en-US" altLang="zh-TW" dirty="0" smtClean="0"/>
              <a:t>_id</a:t>
            </a:r>
            <a:r>
              <a:rPr lang="zh-TW" altLang="en-US" dirty="0" smtClean="0"/>
              <a:t>貼到輸入框並</a:t>
            </a:r>
            <a:r>
              <a:rPr lang="en-US" altLang="zh-TW" dirty="0" smtClean="0"/>
              <a:t>submit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628"/>
            <a:ext cx="10058400" cy="49974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1" y="2472748"/>
            <a:ext cx="10058400" cy="43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158762" y="14312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尚未付款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1722" y="1196271"/>
            <a:ext cx="10058400" cy="4918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90" y="497066"/>
            <a:ext cx="5872636" cy="61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5" y="10273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確實是未</a:t>
            </a:r>
            <a:r>
              <a:rPr lang="zh-TW" altLang="en-US" dirty="0" smtClean="0"/>
              <a:t>付款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3" y="1287530"/>
            <a:ext cx="10058400" cy="50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4" y="78697"/>
            <a:ext cx="10508312" cy="12732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Buy Record</a:t>
            </a:r>
            <a:r>
              <a:rPr lang="zh-TW" altLang="en-US" dirty="0" smtClean="0"/>
              <a:t>中找到該訂單合約地址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zh-TW" altLang="en-US" dirty="0" smtClean="0"/>
              <a:t>貼到</a:t>
            </a:r>
            <a:r>
              <a:rPr lang="en-US" altLang="zh-TW" dirty="0" smtClean="0"/>
              <a:t>wallet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catchbo</a:t>
            </a:r>
            <a:r>
              <a:rPr lang="zh-TW" altLang="en-US" dirty="0" smtClean="0"/>
              <a:t>即可付款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74"/>
            <a:ext cx="10058400" cy="501594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1844749"/>
            <a:ext cx="10058400" cy="50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346" y="0"/>
            <a:ext cx="10515600" cy="839898"/>
          </a:xfrm>
        </p:spPr>
        <p:txBody>
          <a:bodyPr/>
          <a:lstStyle/>
          <a:p>
            <a:pPr algn="ctr"/>
            <a:r>
              <a:rPr lang="zh-TW" altLang="en-US" dirty="0" smtClean="0"/>
              <a:t>成功付款頁面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898"/>
            <a:ext cx="10058400" cy="48411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47" y="3148717"/>
            <a:ext cx="7745854" cy="37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改變付款方式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因應未來虛擬貨幣潮流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商品隨時領取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不像原本宅配可能得指定時間在家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moneyPaid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true/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將已</a:t>
            </a:r>
            <a:r>
              <a:rPr lang="zh-TW" altLang="en-US" dirty="0"/>
              <a:t>付款</a:t>
            </a:r>
            <a:r>
              <a:rPr lang="zh-TW" altLang="en-US" dirty="0" smtClean="0"/>
              <a:t>訂單</a:t>
            </a:r>
            <a:r>
              <a:rPr lang="zh-TW" altLang="en-US" dirty="0"/>
              <a:t>的</a:t>
            </a:r>
            <a:r>
              <a:rPr lang="en-US" altLang="zh-TW" dirty="0"/>
              <a:t>_id</a:t>
            </a:r>
            <a:r>
              <a:rPr lang="zh-TW" altLang="en-US" dirty="0"/>
              <a:t>貼到輸入框並</a:t>
            </a:r>
            <a:r>
              <a:rPr lang="en-US" altLang="zh-TW" dirty="0"/>
              <a:t>submit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0058400" cy="500539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51" y="1622190"/>
            <a:ext cx="10058400" cy="44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823617" y="142904"/>
            <a:ext cx="5213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submit</a:t>
            </a:r>
            <a:r>
              <a:rPr lang="zh-TW" altLang="en-US" sz="4000" dirty="0" smtClean="0"/>
              <a:t>後頁面點</a:t>
            </a:r>
            <a:r>
              <a:rPr lang="zh-TW" altLang="en-US" sz="4000" dirty="0" smtClean="0"/>
              <a:t>擊解</a:t>
            </a:r>
            <a:r>
              <a:rPr lang="zh-TW" altLang="en-US" sz="4000" dirty="0"/>
              <a:t>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766"/>
            <a:ext cx="10058400" cy="52336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496847"/>
            <a:ext cx="4909548" cy="61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4778" y="3053301"/>
            <a:ext cx="2885661" cy="545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27433" y="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循序</a:t>
            </a:r>
            <a:r>
              <a:rPr lang="zh-TW" altLang="en-US" sz="4000" dirty="0"/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24"/>
            <a:ext cx="12182256" cy="62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2587" y="0"/>
            <a:ext cx="2034871" cy="792191"/>
          </a:xfrm>
        </p:spPr>
        <p:txBody>
          <a:bodyPr/>
          <a:lstStyle/>
          <a:p>
            <a:pPr algn="ctr"/>
            <a:r>
              <a:rPr lang="zh-TW" altLang="en-US" dirty="0" smtClean="0"/>
              <a:t>部署圖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9715"/>
            <a:ext cx="12192001" cy="61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1613" y="0"/>
            <a:ext cx="1971261" cy="816045"/>
          </a:xfrm>
        </p:spPr>
        <p:txBody>
          <a:bodyPr/>
          <a:lstStyle/>
          <a:p>
            <a:pPr algn="ctr"/>
            <a:r>
              <a:rPr lang="zh-TW" altLang="en-US" dirty="0" smtClean="0"/>
              <a:t>類別圖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153"/>
            <a:ext cx="12192000" cy="6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9586" y="7951"/>
            <a:ext cx="3892825" cy="46225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dirty="0" smtClean="0"/>
              <a:t>ctivity diagram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51" y="470203"/>
            <a:ext cx="5449294" cy="63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19382" y="151074"/>
            <a:ext cx="344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登入頁面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首頁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8" y="1384121"/>
            <a:ext cx="10058400" cy="48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253</Words>
  <Application>Microsoft Office PowerPoint</Application>
  <PresentationFormat>寬螢幕</PresentationFormat>
  <Paragraphs>44</Paragraphs>
  <Slides>32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Office 佈景主題</vt:lpstr>
      <vt:lpstr>CatchBo</vt:lpstr>
      <vt:lpstr>Vision Statement</vt:lpstr>
      <vt:lpstr>Business Goal</vt:lpstr>
      <vt:lpstr>PowerPoint 簡報</vt:lpstr>
      <vt:lpstr>PowerPoint 簡報</vt:lpstr>
      <vt:lpstr>部署圖</vt:lpstr>
      <vt:lpstr>類別圖</vt:lpstr>
      <vt:lpstr>activity diagram</vt:lpstr>
      <vt:lpstr>PowerPoint 簡報</vt:lpstr>
      <vt:lpstr>賣家註冊帳密/成功頁面</vt:lpstr>
      <vt:lpstr>賣家輸入帳密/登入成功</vt:lpstr>
      <vt:lpstr>販售商品頁面/填寫商品資訊</vt:lpstr>
      <vt:lpstr>刊登成功/賣家登出</vt:lpstr>
      <vt:lpstr>買家註冊/註冊成功頁面</vt:lpstr>
      <vt:lpstr>瀏覽商品頁面</vt:lpstr>
      <vt:lpstr>單品庫存查詢/點擊buy後下訂單頁面</vt:lpstr>
      <vt:lpstr>填寫表單資訊/submit後頁面</vt:lpstr>
      <vt:lpstr>點擊BUY RECORD，剛下的訂單“merchandiseArriveLocker”: false且“moneyPaid”: false/買家登出</vt:lpstr>
      <vt:lpstr>賣家登入/賣家見到自己接到一筆訂單</vt:lpstr>
      <vt:lpstr>賣家登出</vt:lpstr>
      <vt:lpstr>nccu_delivery_company登入帳密/成功登入頁面</vt:lpstr>
      <vt:lpstr>點擊Mailman進入頁面/ 選取欲放入商品的置物櫃</vt:lpstr>
      <vt:lpstr>db更新商品抵達/mailer登出</vt:lpstr>
      <vt:lpstr>買家登入/merchandiseArriveLocker變成true</vt:lpstr>
      <vt:lpstr>複製_id並點擊PAY THEN UNLOCK/ 將訂單的_id貼到輸入框並submit</vt:lpstr>
      <vt:lpstr>PowerPoint 簡報</vt:lpstr>
      <vt:lpstr>確實是未付款</vt:lpstr>
      <vt:lpstr>Buy Record中找到該訂單合約地址/ 貼到wallet for catchbo即可付款</vt:lpstr>
      <vt:lpstr>成功付款頁面</vt:lpstr>
      <vt:lpstr>moneyPaid變為true/ 將已付款訂單的_id貼到輸入框並submit</vt:lpstr>
      <vt:lpstr>PowerPoint 簡報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CatchBo</dc:title>
  <dc:creator>莊凱鈞</dc:creator>
  <cp:lastModifiedBy>莊凱鈞</cp:lastModifiedBy>
  <cp:revision>160</cp:revision>
  <dcterms:created xsi:type="dcterms:W3CDTF">2018-07-08T08:45:00Z</dcterms:created>
  <dcterms:modified xsi:type="dcterms:W3CDTF">2018-08-12T16:14:16Z</dcterms:modified>
</cp:coreProperties>
</file>