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79" r:id="rId3"/>
    <p:sldId id="280" r:id="rId4"/>
    <p:sldId id="276" r:id="rId5"/>
    <p:sldId id="277" r:id="rId6"/>
    <p:sldId id="278" r:id="rId7"/>
    <p:sldId id="256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82" r:id="rId17"/>
    <p:sldId id="268" r:id="rId18"/>
    <p:sldId id="273" r:id="rId19"/>
    <p:sldId id="270" r:id="rId20"/>
    <p:sldId id="266" r:id="rId21"/>
    <p:sldId id="267" r:id="rId22"/>
    <p:sldId id="274" r:id="rId23"/>
    <p:sldId id="269" r:id="rId24"/>
    <p:sldId id="271" r:id="rId25"/>
    <p:sldId id="272" r:id="rId26"/>
    <p:sldId id="275" r:id="rId27"/>
    <p:sldId id="281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A5B65-FF5A-4949-8C78-8AC5C84B93F6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AF05B-E42E-49AC-BE56-1348F132AD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58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跟之前一樣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61F04-7788-45BB-834B-C00F4F19BC2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7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1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98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66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7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6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13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84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77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26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87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F12A-1B60-4DFD-9E28-CDD98DEE53C4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1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F12A-1B60-4DFD-9E28-CDD98DEE53C4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B2CD-83CC-43B9-870C-7B496C3477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78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3271" y="245130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err="1" smtClean="0"/>
              <a:t>CatchBo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96363" y="3638522"/>
            <a:ext cx="4449417" cy="70289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 smtClean="0"/>
              <a:t>104703027</a:t>
            </a:r>
            <a:r>
              <a:rPr lang="zh-TW" altLang="en-US" dirty="0" smtClean="0"/>
              <a:t>資科三 莊凱鈞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77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2054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販售商品頁面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6" y="1037825"/>
            <a:ext cx="11364125" cy="567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填寫欲售商品資訊</a:t>
            </a:r>
            <a:r>
              <a:rPr lang="en-US" altLang="zh-TW" dirty="0" smtClean="0"/>
              <a:t>/</a:t>
            </a:r>
            <a:r>
              <a:rPr lang="zh-TW" altLang="en-US" dirty="0" smtClean="0"/>
              <a:t>刊登成功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2760"/>
            <a:ext cx="10058400" cy="50027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03" y="2129788"/>
            <a:ext cx="10058400" cy="523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瀏覽商品頁</a:t>
            </a:r>
            <a:r>
              <a:rPr lang="zh-TW" altLang="en-US" dirty="0"/>
              <a:t>面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415" y="1363907"/>
            <a:ext cx="10058400" cy="500800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802" y="1984032"/>
            <a:ext cx="10058400" cy="50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單品庫存查詢</a:t>
            </a:r>
            <a:r>
              <a:rPr lang="en-US" altLang="zh-TW" dirty="0" smtClean="0"/>
              <a:t>/</a:t>
            </a:r>
            <a:r>
              <a:rPr lang="zh-TW" altLang="en-US" dirty="0" smtClean="0"/>
              <a:t>下訂單頁面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0201" y="1356733"/>
            <a:ext cx="10058400" cy="502125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412" y="1759945"/>
            <a:ext cx="10058400" cy="4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607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填寫表單資訊</a:t>
            </a:r>
            <a:r>
              <a:rPr lang="en-US" altLang="zh-TW" dirty="0" smtClean="0"/>
              <a:t>/submit</a:t>
            </a:r>
            <a:r>
              <a:rPr lang="zh-TW" altLang="en-US" dirty="0" smtClean="0"/>
              <a:t>後頁面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906" y="1785733"/>
            <a:ext cx="10058400" cy="49548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2935291"/>
            <a:ext cx="10058400" cy="49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8099" y="190197"/>
            <a:ext cx="1125573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3600" dirty="0" smtClean="0"/>
              <a:t>點擊</a:t>
            </a:r>
            <a:r>
              <a:rPr lang="en-US" altLang="zh-TW" sz="3600" dirty="0" smtClean="0"/>
              <a:t>BUY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RECORD/</a:t>
            </a:r>
            <a:br>
              <a:rPr lang="en-US" altLang="zh-TW" sz="3600" dirty="0" smtClean="0"/>
            </a:br>
            <a:r>
              <a:rPr lang="zh-TW" altLang="en-US" sz="3600" dirty="0" smtClean="0"/>
              <a:t>剛下的訂單</a:t>
            </a:r>
            <a:r>
              <a:rPr lang="en-US" altLang="zh-TW" sz="3600" dirty="0" smtClean="0"/>
              <a:t>”</a:t>
            </a:r>
            <a:r>
              <a:rPr lang="en-US" altLang="zh-TW" sz="3600" dirty="0" err="1" smtClean="0"/>
              <a:t>merchandiseArriveLocker</a:t>
            </a:r>
            <a:r>
              <a:rPr lang="en-US" altLang="zh-TW" sz="3600" dirty="0" smtClean="0"/>
              <a:t>”: false</a:t>
            </a:r>
            <a:r>
              <a:rPr lang="zh-TW" altLang="en-US" sz="3600" dirty="0" smtClean="0"/>
              <a:t>且</a:t>
            </a:r>
            <a:r>
              <a:rPr lang="en-US" altLang="zh-TW" sz="3600" dirty="0" smtClean="0"/>
              <a:t>”</a:t>
            </a:r>
            <a:r>
              <a:rPr lang="en-US" altLang="zh-TW" sz="3600" dirty="0" err="1" smtClean="0"/>
              <a:t>moneyPaid</a:t>
            </a:r>
            <a:r>
              <a:rPr lang="en-US" altLang="zh-TW" sz="3600" dirty="0" smtClean="0"/>
              <a:t>”: false</a:t>
            </a:r>
            <a:endParaRPr lang="zh-TW" altLang="en-US" sz="3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393" y="1690688"/>
            <a:ext cx="10058400" cy="50133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07" y="2498791"/>
            <a:ext cx="10058400" cy="541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1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1779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點擊</a:t>
            </a:r>
            <a:r>
              <a:rPr lang="en-US" altLang="zh-TW" dirty="0" smtClean="0"/>
              <a:t>sell record/jimmy</a:t>
            </a:r>
            <a:r>
              <a:rPr lang="zh-TW" altLang="en-US" dirty="0" smtClean="0"/>
              <a:t>見到自己接到一筆訂單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533"/>
            <a:ext cx="10058400" cy="501594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051" y="2085431"/>
            <a:ext cx="10058400" cy="539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Mailer</a:t>
            </a:r>
            <a:r>
              <a:rPr lang="zh-TW" altLang="en-US" dirty="0" smtClean="0"/>
              <a:t>登入帳密</a:t>
            </a:r>
            <a:r>
              <a:rPr lang="en-US" altLang="zh-TW" dirty="0" smtClean="0"/>
              <a:t>/</a:t>
            </a:r>
            <a:r>
              <a:rPr lang="zh-TW" altLang="en-US" dirty="0" smtClean="0"/>
              <a:t>成功登入頁面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318" y="1557858"/>
            <a:ext cx="10058400" cy="501597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543" y="2320856"/>
            <a:ext cx="10058400" cy="53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4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Mailman</a:t>
            </a:r>
            <a:r>
              <a:rPr lang="zh-TW" altLang="en-US" dirty="0" smtClean="0"/>
              <a:t>欲放入商品的置物櫃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2351" y="1690688"/>
            <a:ext cx="10058400" cy="500006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34" y="2391464"/>
            <a:ext cx="10058400" cy="538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9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/>
              <a:t>db</a:t>
            </a:r>
            <a:r>
              <a:rPr lang="zh-TW" altLang="en-US" sz="4000" dirty="0" smtClean="0"/>
              <a:t>更新商品抵達</a:t>
            </a:r>
            <a:r>
              <a:rPr lang="en-US" altLang="zh-TW" sz="4000" dirty="0" smtClean="0"/>
              <a:t>/</a:t>
            </a:r>
            <a:r>
              <a:rPr lang="en-US" altLang="zh-TW" sz="4000" dirty="0" err="1" smtClean="0"/>
              <a:t>merchandiseArriveLocker:true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7" y="1629728"/>
            <a:ext cx="10058400" cy="52282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577" y="2278546"/>
            <a:ext cx="10058400" cy="537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14366" y="49458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Vision Statement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37758" y="1946085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FOR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商品買賣家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WHO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想自由刊登並買賣商品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THE 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CatchBo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is a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交易平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台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THAT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可透過虛擬貨幣支付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UNLIKE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一般的現金支付或信用卡支付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OUR PRODUCT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在以太坊區塊鏈上付款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商品送抵置物櫃後買家可隨時領取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54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5421" y="229953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點擊</a:t>
            </a:r>
            <a:r>
              <a:rPr lang="en-US" altLang="zh-TW" dirty="0" smtClean="0"/>
              <a:t>PAY THEN UNLOCK/</a:t>
            </a:r>
            <a:br>
              <a:rPr lang="en-US" altLang="zh-TW" dirty="0" smtClean="0"/>
            </a:br>
            <a:r>
              <a:rPr lang="zh-TW" altLang="en-US" dirty="0" smtClean="0"/>
              <a:t>將上一步訂單的</a:t>
            </a:r>
            <a:r>
              <a:rPr lang="en-US" altLang="zh-TW" dirty="0" smtClean="0"/>
              <a:t>_id</a:t>
            </a:r>
            <a:r>
              <a:rPr lang="zh-TW" altLang="en-US" dirty="0" smtClean="0"/>
              <a:t>貼到輸入框並</a:t>
            </a:r>
            <a:r>
              <a:rPr lang="en-US" altLang="zh-TW" dirty="0" smtClean="0"/>
              <a:t>submit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884" y="1690688"/>
            <a:ext cx="10058400" cy="501331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878" y="2561469"/>
            <a:ext cx="10058400" cy="488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7125" y="102732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未付款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610" y="1200627"/>
            <a:ext cx="10058400" cy="501331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99" y="1731521"/>
            <a:ext cx="10058400" cy="538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7" y="784240"/>
            <a:ext cx="10058400" cy="539591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970" y="1327867"/>
            <a:ext cx="6575862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158762" y="14312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/>
              <a:t>尚未付款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49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BUYER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paid: 11eth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2624"/>
            <a:ext cx="12192000" cy="502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已</a:t>
            </a:r>
            <a:r>
              <a:rPr lang="zh-TW" altLang="en-US" dirty="0"/>
              <a:t>付款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5" y="1510728"/>
            <a:ext cx="10058400" cy="50133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27" y="2240162"/>
            <a:ext cx="10058400" cy="52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點擊解鎖以打開置物櫃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6" y="1539614"/>
            <a:ext cx="10058400" cy="50133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39" y="2105420"/>
            <a:ext cx="10058400" cy="488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1" y="850790"/>
            <a:ext cx="10058400" cy="53906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362" y="850790"/>
            <a:ext cx="5493648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045786" y="14290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/>
              <a:t>點擊解</a:t>
            </a:r>
            <a:r>
              <a:rPr lang="zh-TW" altLang="en-US" sz="4000" dirty="0"/>
              <a:t>鎖</a:t>
            </a:r>
          </a:p>
        </p:txBody>
      </p:sp>
    </p:spTree>
    <p:extLst>
      <p:ext uri="{BB962C8B-B14F-4D97-AF65-F5344CB8AC3E}">
        <p14:creationId xmlns:p14="http://schemas.microsoft.com/office/powerpoint/2010/main" val="19108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44778" y="3053301"/>
            <a:ext cx="2885661" cy="5457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THANK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8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Bussiness</a:t>
            </a:r>
            <a:r>
              <a:rPr lang="en-US" altLang="zh-TW" dirty="0" smtClean="0"/>
              <a:t> 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改變付款方式 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因應未來虛擬貨幣潮流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商品隨時領取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不像原本宅配可能得指定時間在家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38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227433" y="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/>
              <a:t>循序</a:t>
            </a:r>
            <a:r>
              <a:rPr lang="zh-TW" altLang="en-US" sz="4000" dirty="0"/>
              <a:t>圖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153"/>
            <a:ext cx="12192000" cy="62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02587" y="0"/>
            <a:ext cx="2034871" cy="792191"/>
          </a:xfrm>
        </p:spPr>
        <p:txBody>
          <a:bodyPr/>
          <a:lstStyle/>
          <a:p>
            <a:pPr algn="ctr"/>
            <a:r>
              <a:rPr lang="zh-TW" altLang="en-US" dirty="0" smtClean="0"/>
              <a:t>部署圖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909"/>
            <a:ext cx="12117788" cy="61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1613" y="0"/>
            <a:ext cx="1971261" cy="816045"/>
          </a:xfrm>
        </p:spPr>
        <p:txBody>
          <a:bodyPr/>
          <a:lstStyle/>
          <a:p>
            <a:pPr algn="ctr"/>
            <a:r>
              <a:rPr lang="zh-TW" altLang="en-US" dirty="0" smtClean="0"/>
              <a:t>類別圖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153"/>
            <a:ext cx="12192000" cy="62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6" y="1033670"/>
            <a:ext cx="10066351" cy="501729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019382" y="151074"/>
            <a:ext cx="3446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登入頁面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首頁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287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96085" y="284202"/>
            <a:ext cx="5053717" cy="896810"/>
          </a:xfrm>
        </p:spPr>
        <p:txBody>
          <a:bodyPr/>
          <a:lstStyle/>
          <a:p>
            <a:r>
              <a:rPr lang="zh-TW" altLang="en-US" dirty="0" smtClean="0"/>
              <a:t>註冊帳密</a:t>
            </a:r>
            <a:r>
              <a:rPr lang="en-US" altLang="zh-TW" dirty="0" smtClean="0"/>
              <a:t>/</a:t>
            </a:r>
            <a:r>
              <a:rPr lang="zh-TW" altLang="en-US" dirty="0" smtClean="0"/>
              <a:t>成功頁面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012"/>
            <a:ext cx="10058400" cy="50080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55" y="2741790"/>
            <a:ext cx="11745963" cy="580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3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6151" y="15933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輸入帳密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登入成功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172" y="1206401"/>
            <a:ext cx="10058400" cy="501861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468" y="2889765"/>
            <a:ext cx="10058400" cy="54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197</Words>
  <Application>Microsoft Office PowerPoint</Application>
  <PresentationFormat>寬螢幕</PresentationFormat>
  <Paragraphs>40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新細明體</vt:lpstr>
      <vt:lpstr>標楷體</vt:lpstr>
      <vt:lpstr>Arial</vt:lpstr>
      <vt:lpstr>Calibri</vt:lpstr>
      <vt:lpstr>Calibri Light</vt:lpstr>
      <vt:lpstr>Office 佈景主題</vt:lpstr>
      <vt:lpstr>CatchBo</vt:lpstr>
      <vt:lpstr>Vision Statement</vt:lpstr>
      <vt:lpstr>Bussiness Goal</vt:lpstr>
      <vt:lpstr>PowerPoint 簡報</vt:lpstr>
      <vt:lpstr>部署圖</vt:lpstr>
      <vt:lpstr>類別圖</vt:lpstr>
      <vt:lpstr>PowerPoint 簡報</vt:lpstr>
      <vt:lpstr>註冊帳密/成功頁面</vt:lpstr>
      <vt:lpstr>輸入帳密/登入成功</vt:lpstr>
      <vt:lpstr>販售商品頁面</vt:lpstr>
      <vt:lpstr>填寫欲售商品資訊/刊登成功</vt:lpstr>
      <vt:lpstr>瀏覽商品頁面</vt:lpstr>
      <vt:lpstr>單品庫存查詢/下訂單頁面</vt:lpstr>
      <vt:lpstr>填寫表單資訊/submit後頁面</vt:lpstr>
      <vt:lpstr>點擊BUY RECORD/ 剛下的訂單”merchandiseArriveLocker”: false且”moneyPaid”: false</vt:lpstr>
      <vt:lpstr>點擊sell record/jimmy見到自己接到一筆訂單</vt:lpstr>
      <vt:lpstr>Mailer登入帳密/成功登入頁面</vt:lpstr>
      <vt:lpstr>Mailman欲放入商品的置物櫃</vt:lpstr>
      <vt:lpstr>db更新商品抵達/merchandiseArriveLocker:true</vt:lpstr>
      <vt:lpstr>點擊PAY THEN UNLOCK/ 將上一步訂單的_id貼到輸入框並submit</vt:lpstr>
      <vt:lpstr>未付款</vt:lpstr>
      <vt:lpstr>PowerPoint 簡報</vt:lpstr>
      <vt:lpstr>BUYER paid: 11eth</vt:lpstr>
      <vt:lpstr>已付款</vt:lpstr>
      <vt:lpstr>點擊解鎖以打開置物櫃</vt:lpstr>
      <vt:lpstr>PowerPoint 簡報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CatchBo</dc:title>
  <dc:creator>莊凱鈞</dc:creator>
  <cp:lastModifiedBy>莊凱鈞</cp:lastModifiedBy>
  <cp:revision>65</cp:revision>
  <dcterms:created xsi:type="dcterms:W3CDTF">2018-07-08T08:45:00Z</dcterms:created>
  <dcterms:modified xsi:type="dcterms:W3CDTF">2018-07-08T16:22:44Z</dcterms:modified>
</cp:coreProperties>
</file>