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87" r:id="rId9"/>
    <p:sldId id="290" r:id="rId10"/>
    <p:sldId id="289" r:id="rId11"/>
    <p:sldId id="291" r:id="rId12"/>
    <p:sldId id="256" r:id="rId13"/>
    <p:sldId id="258" r:id="rId14"/>
    <p:sldId id="259" r:id="rId15"/>
    <p:sldId id="260" r:id="rId16"/>
    <p:sldId id="285" r:id="rId17"/>
    <p:sldId id="292" r:id="rId18"/>
    <p:sldId id="262" r:id="rId19"/>
    <p:sldId id="263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303" r:id="rId31"/>
    <p:sldId id="304" r:id="rId32"/>
    <p:sldId id="28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賣家畫到收款為止</a:t>
            </a:r>
            <a:endParaRPr lang="en-US" altLang="zh-TW" smtClean="0"/>
          </a:p>
          <a:p>
            <a:r>
              <a:rPr lang="zh-TW" altLang="en-US" smtClean="0"/>
              <a:t>郵遞</a:t>
            </a:r>
            <a:r>
              <a:rPr lang="zh-TW" altLang="en-US" dirty="0" smtClean="0"/>
              <a:t>公司另起一個完整故事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4" y="0"/>
            <a:ext cx="992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0"/>
            <a:ext cx="7227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384121"/>
            <a:ext cx="10058400" cy="48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104" y="85420"/>
            <a:ext cx="7068710" cy="89681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賣家註冊帳密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30"/>
            <a:ext cx="10058400" cy="49652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7" y="1844520"/>
            <a:ext cx="10058400" cy="49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賣家輸入帳密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318"/>
            <a:ext cx="10058400" cy="48091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2153668"/>
            <a:ext cx="10058400" cy="4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(Sel</a:t>
            </a:r>
            <a:r>
              <a:rPr lang="en-US" altLang="zh-TW" dirty="0" smtClean="0"/>
              <a:t>l things)</a:t>
            </a:r>
            <a:r>
              <a:rPr lang="zh-TW" altLang="en-US" dirty="0" smtClean="0"/>
              <a:t>填寫商品資訊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刊登成功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262"/>
            <a:ext cx="10058400" cy="49837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2" y="1781817"/>
            <a:ext cx="10058400" cy="49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註冊成功頁面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2" y="1340331"/>
            <a:ext cx="10058400" cy="49813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18" y="2007165"/>
            <a:ext cx="10058400" cy="4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47"/>
            <a:ext cx="10058400" cy="4844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18" y="1690688"/>
            <a:ext cx="10058400" cy="49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Buythings</a:t>
            </a:r>
            <a:r>
              <a:rPr lang="en-US" altLang="zh-TW" dirty="0" smtClean="0"/>
              <a:t>)</a:t>
            </a:r>
            <a:r>
              <a:rPr lang="zh-TW" altLang="en-US" dirty="0" smtClean="0"/>
              <a:t>瀏覽</a:t>
            </a:r>
            <a:r>
              <a:rPr lang="zh-TW" altLang="en-US" dirty="0" smtClean="0"/>
              <a:t>商品頁</a:t>
            </a:r>
            <a:r>
              <a:rPr lang="zh-TW" altLang="en-US" dirty="0" smtClean="0"/>
              <a:t>面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readmore</a:t>
            </a:r>
            <a:r>
              <a:rPr lang="zh-TW" altLang="en-US" dirty="0" smtClean="0"/>
              <a:t>單品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" y="1412392"/>
            <a:ext cx="8529519" cy="42330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69" y="2173412"/>
            <a:ext cx="9244431" cy="45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713" y="-5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buy/</a:t>
            </a:r>
            <a:r>
              <a:rPr lang="zh-TW" altLang="en-US" dirty="0" smtClean="0"/>
              <a:t>輸入付款錢包地址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581"/>
            <a:ext cx="10058400" cy="43405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54" y="2211135"/>
            <a:ext cx="10058400" cy="4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buyRecord</a:t>
            </a:r>
            <a:r>
              <a:rPr lang="zh-TW" altLang="en-US" dirty="0" smtClean="0"/>
              <a:t>中查看已下訂單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61974"/>
            <a:ext cx="10058400" cy="49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郵差登入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66"/>
            <a:ext cx="10058400" cy="48929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39" y="1906420"/>
            <a:ext cx="10058400" cy="4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郵差放商品入置物櫃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454"/>
            <a:ext cx="10058400" cy="4994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8" y="2584918"/>
            <a:ext cx="10058400" cy="41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249" y="14399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買家登入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" y="1248421"/>
            <a:ext cx="10058400" cy="48443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20" y="1690688"/>
            <a:ext cx="10058400" cy="49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已被</a:t>
            </a:r>
            <a:r>
              <a:rPr lang="zh-TW" altLang="en-US" dirty="0"/>
              <a:t>郵差</a:t>
            </a:r>
            <a:r>
              <a:rPr lang="zh-TW" altLang="en-US" dirty="0" smtClean="0"/>
              <a:t>更新為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1556646"/>
            <a:ext cx="10058400" cy="49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4315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使用本平台自製錢包付錢，或其他方式亦可</a:t>
            </a:r>
            <a:r>
              <a:rPr lang="en-US" altLang="zh-TW" dirty="0" smtClean="0"/>
              <a:t>ex. </a:t>
            </a:r>
            <a:r>
              <a:rPr lang="en-US" altLang="zh-TW" dirty="0" err="1" smtClean="0"/>
              <a:t>geth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1175"/>
            <a:ext cx="10058400" cy="49471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1903465"/>
            <a:ext cx="10058400" cy="49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moneyPaid</a:t>
            </a:r>
            <a:r>
              <a:rPr lang="zh-TW" altLang="en-US" dirty="0" smtClean="0"/>
              <a:t>欄位更新為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58086"/>
            <a:ext cx="10058400" cy="49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4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解鎖頁面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選擇欲解鎖訂單商品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318" y="1690688"/>
            <a:ext cx="10058400" cy="4548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98" y="2362222"/>
            <a:ext cx="10058400" cy="46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置物櫃目前狀態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亮紅燈表鎖著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77" y="1441426"/>
            <a:ext cx="4190337" cy="54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0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332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解鎖鈕出現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點擊後成功解鎖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1" y="1903582"/>
            <a:ext cx="10058400" cy="43274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1" y="2566625"/>
            <a:ext cx="7720717" cy="40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24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置物櫃解鎖後狀態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亮綠燈表解鎖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40" y="1243611"/>
            <a:ext cx="4094920" cy="56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2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4588" y="35026"/>
            <a:ext cx="10683241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合約地址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訂單資訊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買賣家錢包餘額變化</a:t>
            </a:r>
            <a:r>
              <a:rPr lang="en-US" altLang="zh-TW" dirty="0" smtClean="0"/>
              <a:t>and</a:t>
            </a:r>
            <a:r>
              <a:rPr lang="zh-TW" altLang="en-US" dirty="0" smtClean="0"/>
              <a:t>合約餘額變化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49" y="1226332"/>
            <a:ext cx="8237934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534" y="-71561"/>
            <a:ext cx="9644932" cy="8160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Mongodb</a:t>
            </a:r>
            <a:r>
              <a:rPr lang="en-US" altLang="zh-TW" dirty="0" smtClean="0"/>
              <a:t> collections_ smart contract</a:t>
            </a:r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794"/>
            <a:ext cx="12192000" cy="62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0609" y="898497"/>
            <a:ext cx="4612751" cy="46225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活動圖</a:t>
            </a:r>
            <a:r>
              <a:rPr lang="en-US" altLang="zh-TW" dirty="0" smtClean="0"/>
              <a:t>(outline)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7" y="0"/>
            <a:ext cx="397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5" y="0"/>
            <a:ext cx="950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268</Words>
  <Application>Microsoft Office PowerPoint</Application>
  <PresentationFormat>寬螢幕</PresentationFormat>
  <Paragraphs>44</Paragraphs>
  <Slides>32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Mongodb collections_ smart contract類別圖</vt:lpstr>
      <vt:lpstr>活動圖(outline)</vt:lpstr>
      <vt:lpstr>PowerPoint 簡報</vt:lpstr>
      <vt:lpstr>PowerPoint 簡報</vt:lpstr>
      <vt:lpstr>PowerPoint 簡報</vt:lpstr>
      <vt:lpstr>PowerPoint 簡報</vt:lpstr>
      <vt:lpstr>賣家註冊帳密/成功頁面</vt:lpstr>
      <vt:lpstr>賣家輸入帳密/登入成功</vt:lpstr>
      <vt:lpstr>(Sell things)填寫商品資訊/刊登成功</vt:lpstr>
      <vt:lpstr>買家註冊/註冊成功頁面</vt:lpstr>
      <vt:lpstr>買家登入/登入成功</vt:lpstr>
      <vt:lpstr>(Buythings)瀏覽商品頁面/readmore單品</vt:lpstr>
      <vt:lpstr>點擊buy/輸入付款錢包地址</vt:lpstr>
      <vt:lpstr>buyRecord中查看已下訂單</vt:lpstr>
      <vt:lpstr>郵差登入</vt:lpstr>
      <vt:lpstr>郵差放商品入置物櫃</vt:lpstr>
      <vt:lpstr>買家登入</vt:lpstr>
      <vt:lpstr>merchandiseArriveLocker已被郵差更新為true</vt:lpstr>
      <vt:lpstr>使用本平台自製錢包付錢，或其他方式亦可ex. geth</vt:lpstr>
      <vt:lpstr>moneyPaid欄位更新為true</vt:lpstr>
      <vt:lpstr>解鎖頁面/選擇欲解鎖訂單商品</vt:lpstr>
      <vt:lpstr>置物櫃目前狀態(亮紅燈表鎖著)</vt:lpstr>
      <vt:lpstr>解鎖鈕出現/點擊後成功解鎖</vt:lpstr>
      <vt:lpstr>置物櫃解鎖後狀態(亮綠燈表解鎖)</vt:lpstr>
      <vt:lpstr>合約地址-&gt;訂單資訊-&gt;買賣家錢包餘額變化and合約餘額變化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104703027@nccu.edu.tw</cp:lastModifiedBy>
  <cp:revision>210</cp:revision>
  <dcterms:created xsi:type="dcterms:W3CDTF">2018-07-08T08:45:00Z</dcterms:created>
  <dcterms:modified xsi:type="dcterms:W3CDTF">2018-12-23T19:05:49Z</dcterms:modified>
</cp:coreProperties>
</file>