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79" r:id="rId3"/>
    <p:sldId id="280" r:id="rId4"/>
    <p:sldId id="276" r:id="rId5"/>
    <p:sldId id="283" r:id="rId6"/>
    <p:sldId id="277" r:id="rId7"/>
    <p:sldId id="278" r:id="rId8"/>
    <p:sldId id="287" r:id="rId9"/>
    <p:sldId id="290" r:id="rId10"/>
    <p:sldId id="289" r:id="rId11"/>
    <p:sldId id="291" r:id="rId12"/>
    <p:sldId id="256" r:id="rId13"/>
    <p:sldId id="258" r:id="rId14"/>
    <p:sldId id="259" r:id="rId15"/>
    <p:sldId id="260" r:id="rId16"/>
    <p:sldId id="285" r:id="rId17"/>
    <p:sldId id="292" r:id="rId18"/>
    <p:sldId id="262" r:id="rId19"/>
    <p:sldId id="263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2" r:id="rId29"/>
    <p:sldId id="301" r:id="rId30"/>
    <p:sldId id="303" r:id="rId31"/>
    <p:sldId id="304" r:id="rId32"/>
    <p:sldId id="281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918" autoAdjust="0"/>
  </p:normalViewPr>
  <p:slideViewPr>
    <p:cSldViewPr snapToGrid="0">
      <p:cViewPr varScale="1">
        <p:scale>
          <a:sx n="96" d="100"/>
          <a:sy n="96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A5B65-FF5A-4949-8C78-8AC5C84B93F6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F05B-E42E-49AC-BE56-1348F132AD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58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F05B-E42E-49AC-BE56-1348F132AD9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146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賣家畫到收款為止</a:t>
            </a:r>
            <a:endParaRPr lang="en-US" altLang="zh-TW" smtClean="0"/>
          </a:p>
          <a:p>
            <a:r>
              <a:rPr lang="zh-TW" altLang="en-US" smtClean="0"/>
              <a:t>郵遞</a:t>
            </a:r>
            <a:r>
              <a:rPr lang="zh-TW" altLang="en-US" dirty="0" smtClean="0"/>
              <a:t>公司另起一個完整故事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F05B-E42E-49AC-BE56-1348F132AD9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97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98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66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7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6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13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84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77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26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87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1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78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3271" y="245130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CatchBo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6363" y="3638522"/>
            <a:ext cx="4449417" cy="70289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104703027</a:t>
            </a:r>
            <a:r>
              <a:rPr lang="zh-TW" altLang="en-US" dirty="0" smtClean="0"/>
              <a:t>資科三 莊凱鈞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77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44" y="0"/>
            <a:ext cx="9925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50" y="0"/>
            <a:ext cx="7227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1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019382" y="151074"/>
            <a:ext cx="3446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登入頁面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首頁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8" y="1384121"/>
            <a:ext cx="10058400" cy="48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59104" y="85420"/>
            <a:ext cx="7068710" cy="89681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賣家註冊帳密</a:t>
            </a:r>
            <a:r>
              <a:rPr lang="en-US" altLang="zh-TW" dirty="0" smtClean="0"/>
              <a:t>/</a:t>
            </a:r>
            <a:r>
              <a:rPr lang="zh-TW" altLang="en-US" dirty="0" smtClean="0"/>
              <a:t>成功頁面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230"/>
            <a:ext cx="10058400" cy="49652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67" y="1844520"/>
            <a:ext cx="10058400" cy="49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3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6151" y="15933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賣家輸入帳密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登入成功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568"/>
            <a:ext cx="10058400" cy="49359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207" y="1636680"/>
            <a:ext cx="10058400" cy="49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2054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(Sell things)</a:t>
            </a:r>
            <a:r>
              <a:rPr lang="zh-TW" altLang="en-US" dirty="0" smtClean="0"/>
              <a:t>填寫商品資訊</a:t>
            </a:r>
            <a:r>
              <a:rPr lang="en-US" altLang="zh-TW" dirty="0" smtClean="0"/>
              <a:t>/</a:t>
            </a:r>
            <a:r>
              <a:rPr lang="zh-TW" altLang="en-US" dirty="0" smtClean="0"/>
              <a:t>刊登成功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262"/>
            <a:ext cx="10058400" cy="49837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22" y="1781817"/>
            <a:ext cx="10058400" cy="498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買家註冊</a:t>
            </a:r>
            <a:r>
              <a:rPr lang="en-US" altLang="zh-TW" dirty="0" smtClean="0"/>
              <a:t>/</a:t>
            </a:r>
            <a:r>
              <a:rPr lang="zh-TW" altLang="en-US" dirty="0" smtClean="0"/>
              <a:t>註冊成功頁面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62" y="1340331"/>
            <a:ext cx="10058400" cy="49813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18" y="2007165"/>
            <a:ext cx="10058400" cy="49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03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買家登入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登入成功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447"/>
            <a:ext cx="10058400" cy="48443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18" y="1690688"/>
            <a:ext cx="10058400" cy="49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1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(</a:t>
            </a:r>
            <a:r>
              <a:rPr lang="en-US" altLang="zh-TW" dirty="0" err="1" smtClean="0"/>
              <a:t>Buythings</a:t>
            </a:r>
            <a:r>
              <a:rPr lang="en-US" altLang="zh-TW" dirty="0" smtClean="0"/>
              <a:t>)</a:t>
            </a:r>
            <a:r>
              <a:rPr lang="zh-TW" altLang="en-US" dirty="0" smtClean="0"/>
              <a:t>瀏覽商品頁面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readmore</a:t>
            </a:r>
            <a:r>
              <a:rPr lang="zh-TW" altLang="en-US" dirty="0" smtClean="0"/>
              <a:t>單品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8" y="1412392"/>
            <a:ext cx="8529519" cy="423303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69" y="2173412"/>
            <a:ext cx="9244431" cy="451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7713" y="-56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點擊</a:t>
            </a:r>
            <a:r>
              <a:rPr lang="en-US" altLang="zh-TW" dirty="0" smtClean="0"/>
              <a:t>buy/</a:t>
            </a:r>
            <a:r>
              <a:rPr lang="zh-TW" altLang="en-US" dirty="0" smtClean="0"/>
              <a:t>輸入付款錢包地址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581"/>
            <a:ext cx="10058400" cy="43405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554" y="2211135"/>
            <a:ext cx="10058400" cy="43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4366" y="49458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Vision Statement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7758" y="194608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FOR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商品買賣家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WHO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想自由刊登並買賣商品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THE 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CatchBo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is a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交易平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台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THAT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可透過虛擬貨幣支付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UNLIKE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一般的現金支付或信用卡支付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OUR PRODUCT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在以太坊區塊鏈上付款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商品送抵置物櫃後買家可隨時領取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4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buyRecord</a:t>
            </a:r>
            <a:r>
              <a:rPr lang="zh-TW" altLang="en-US" dirty="0" smtClean="0"/>
              <a:t>中查看已下訂單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61974"/>
            <a:ext cx="10058400" cy="49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37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郵差登入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466"/>
            <a:ext cx="10058400" cy="48929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039" y="1906420"/>
            <a:ext cx="10058400" cy="495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51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郵差放商品入置物櫃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6454"/>
            <a:ext cx="10058400" cy="49945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18" y="2584918"/>
            <a:ext cx="10058400" cy="414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93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0249" y="14399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買家登入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5" y="1248421"/>
            <a:ext cx="10058400" cy="48443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20" y="1690688"/>
            <a:ext cx="10058400" cy="49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22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merchandiseArriveLocker</a:t>
            </a:r>
            <a:r>
              <a:rPr lang="zh-TW" altLang="en-US" dirty="0" smtClean="0"/>
              <a:t>已被</a:t>
            </a:r>
            <a:r>
              <a:rPr lang="zh-TW" altLang="en-US" dirty="0"/>
              <a:t>郵差</a:t>
            </a:r>
            <a:r>
              <a:rPr lang="zh-TW" altLang="en-US" dirty="0" smtClean="0"/>
              <a:t>更新為</a:t>
            </a:r>
            <a:r>
              <a:rPr lang="en-US" altLang="zh-TW" dirty="0" smtClean="0"/>
              <a:t>true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" y="1556646"/>
            <a:ext cx="10058400" cy="49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50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4315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使用本平台自製錢包付錢，或其他方式亦可</a:t>
            </a:r>
            <a:r>
              <a:rPr lang="en-US" altLang="zh-TW" dirty="0" smtClean="0"/>
              <a:t>ex. </a:t>
            </a:r>
            <a:r>
              <a:rPr lang="en-US" altLang="zh-TW" dirty="0" err="1" smtClean="0"/>
              <a:t>geth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1175"/>
            <a:ext cx="10058400" cy="49471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78" y="1903465"/>
            <a:ext cx="10058400" cy="49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42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moneyPaid</a:t>
            </a:r>
            <a:r>
              <a:rPr lang="zh-TW" altLang="en-US" dirty="0" smtClean="0"/>
              <a:t>欄位更新為</a:t>
            </a:r>
            <a:r>
              <a:rPr lang="en-US" altLang="zh-TW" dirty="0" smtClean="0"/>
              <a:t>true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58086"/>
            <a:ext cx="10058400" cy="499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48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解鎖頁面</a:t>
            </a:r>
            <a:r>
              <a:rPr lang="en-US" altLang="zh-TW" dirty="0" smtClean="0"/>
              <a:t>/</a:t>
            </a:r>
            <a:r>
              <a:rPr lang="zh-TW" altLang="en-US" dirty="0" smtClean="0"/>
              <a:t>選擇欲解鎖訂單商品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318" y="1690688"/>
            <a:ext cx="10058400" cy="45487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98" y="2362222"/>
            <a:ext cx="10058400" cy="460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0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置物櫃目前狀態</a:t>
            </a:r>
            <a:r>
              <a:rPr lang="en-US" altLang="zh-TW" dirty="0" smtClean="0"/>
              <a:t>(</a:t>
            </a:r>
            <a:r>
              <a:rPr lang="zh-TW" altLang="en-US" dirty="0" smtClean="0"/>
              <a:t>亮紅燈表鎖著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77" y="1441426"/>
            <a:ext cx="4190337" cy="541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02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3332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解鎖鈕出現</a:t>
            </a:r>
            <a:r>
              <a:rPr lang="en-US" altLang="zh-TW" dirty="0" smtClean="0"/>
              <a:t>/</a:t>
            </a:r>
            <a:r>
              <a:rPr lang="zh-TW" altLang="en-US" dirty="0" smtClean="0"/>
              <a:t>點擊後成功解鎖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1" y="1903582"/>
            <a:ext cx="10058400" cy="43274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71" y="2566625"/>
            <a:ext cx="7720717" cy="40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5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Business 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改變付款方式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因應未來虛擬貨幣潮流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商品隨時領取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不像原本宅配可能得指定時間在家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38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4248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置物櫃解鎖後狀態</a:t>
            </a:r>
            <a:r>
              <a:rPr lang="en-US" altLang="zh-TW" dirty="0" smtClean="0"/>
              <a:t>(</a:t>
            </a:r>
            <a:r>
              <a:rPr lang="zh-TW" altLang="en-US" dirty="0" smtClean="0"/>
              <a:t>亮綠燈表解鎖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540" y="1243611"/>
            <a:ext cx="4094920" cy="561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62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4588" y="35026"/>
            <a:ext cx="10683241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合約地址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訂單資訊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買賣家錢包餘額變化</a:t>
            </a:r>
            <a:r>
              <a:rPr lang="en-US" altLang="zh-TW" dirty="0" smtClean="0"/>
              <a:t>and</a:t>
            </a:r>
            <a:r>
              <a:rPr lang="zh-TW" altLang="en-US" dirty="0" smtClean="0"/>
              <a:t>合約餘額變化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449" y="1226332"/>
            <a:ext cx="8237934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18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44778" y="3053301"/>
            <a:ext cx="2885661" cy="5457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THANK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8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227433" y="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循序</a:t>
            </a:r>
            <a:r>
              <a:rPr lang="zh-TW" altLang="en-US" sz="4000" dirty="0"/>
              <a:t>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324"/>
            <a:ext cx="12182256" cy="622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5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02587" y="0"/>
            <a:ext cx="2034871" cy="792191"/>
          </a:xfrm>
        </p:spPr>
        <p:txBody>
          <a:bodyPr/>
          <a:lstStyle/>
          <a:p>
            <a:pPr algn="ctr"/>
            <a:r>
              <a:rPr lang="zh-TW" altLang="en-US" dirty="0" smtClean="0"/>
              <a:t>部署圖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9715"/>
            <a:ext cx="12192001" cy="61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3534" y="-71561"/>
            <a:ext cx="9644932" cy="81604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err="1" smtClean="0"/>
              <a:t>Mongodb</a:t>
            </a:r>
            <a:r>
              <a:rPr lang="en-US" altLang="zh-TW" dirty="0" smtClean="0"/>
              <a:t> collections_ smart contract</a:t>
            </a:r>
            <a:r>
              <a:rPr lang="zh-TW" altLang="en-US" dirty="0" smtClean="0"/>
              <a:t>類別圖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794"/>
            <a:ext cx="12192000" cy="62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0609" y="898497"/>
            <a:ext cx="4612751" cy="46225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活動圖</a:t>
            </a:r>
            <a:r>
              <a:rPr lang="en-US" altLang="zh-TW" dirty="0" smtClean="0"/>
              <a:t>(outline)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97" y="0"/>
            <a:ext cx="3977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2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75" y="0"/>
            <a:ext cx="9504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4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268</Words>
  <Application>Microsoft Office PowerPoint</Application>
  <PresentationFormat>寬螢幕</PresentationFormat>
  <Paragraphs>44</Paragraphs>
  <Slides>32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新細明體</vt:lpstr>
      <vt:lpstr>標楷體</vt:lpstr>
      <vt:lpstr>Arial</vt:lpstr>
      <vt:lpstr>Calibri</vt:lpstr>
      <vt:lpstr>Calibri Light</vt:lpstr>
      <vt:lpstr>Office 佈景主題</vt:lpstr>
      <vt:lpstr>CatchBo</vt:lpstr>
      <vt:lpstr>Vision Statement</vt:lpstr>
      <vt:lpstr>Business Goal</vt:lpstr>
      <vt:lpstr>PowerPoint 簡報</vt:lpstr>
      <vt:lpstr>PowerPoint 簡報</vt:lpstr>
      <vt:lpstr>部署圖</vt:lpstr>
      <vt:lpstr>Mongodb collections_ smart contract類別圖</vt:lpstr>
      <vt:lpstr>活動圖(outline)</vt:lpstr>
      <vt:lpstr>PowerPoint 簡報</vt:lpstr>
      <vt:lpstr>PowerPoint 簡報</vt:lpstr>
      <vt:lpstr>PowerPoint 簡報</vt:lpstr>
      <vt:lpstr>PowerPoint 簡報</vt:lpstr>
      <vt:lpstr>賣家註冊帳密/成功頁面</vt:lpstr>
      <vt:lpstr>賣家輸入帳密/登入成功</vt:lpstr>
      <vt:lpstr>(Sell things)填寫商品資訊/刊登成功</vt:lpstr>
      <vt:lpstr>買家註冊/註冊成功頁面</vt:lpstr>
      <vt:lpstr>買家登入/登入成功</vt:lpstr>
      <vt:lpstr>(Buythings)瀏覽商品頁面/readmore單品</vt:lpstr>
      <vt:lpstr>點擊buy/輸入付款錢包地址</vt:lpstr>
      <vt:lpstr>buyRecord中查看已下訂單</vt:lpstr>
      <vt:lpstr>郵差登入</vt:lpstr>
      <vt:lpstr>郵差放商品入置物櫃</vt:lpstr>
      <vt:lpstr>買家登入</vt:lpstr>
      <vt:lpstr>merchandiseArriveLocker已被郵差更新為true</vt:lpstr>
      <vt:lpstr>使用本平台自製錢包付錢，或其他方式亦可ex. geth</vt:lpstr>
      <vt:lpstr>moneyPaid欄位更新為true</vt:lpstr>
      <vt:lpstr>解鎖頁面/選擇欲解鎖訂單商品</vt:lpstr>
      <vt:lpstr>置物櫃目前狀態(亮紅燈表鎖著)</vt:lpstr>
      <vt:lpstr>解鎖鈕出現/點擊後成功解鎖</vt:lpstr>
      <vt:lpstr>置物櫃解鎖後狀態(亮綠燈表解鎖)</vt:lpstr>
      <vt:lpstr>合約地址-&gt;訂單資訊-&gt;買賣家錢包餘額變化and合約餘額變化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CatchBo</dc:title>
  <dc:creator>莊凱鈞</dc:creator>
  <cp:lastModifiedBy>104703027@nccu.edu.tw</cp:lastModifiedBy>
  <cp:revision>211</cp:revision>
  <dcterms:created xsi:type="dcterms:W3CDTF">2018-07-08T08:45:00Z</dcterms:created>
  <dcterms:modified xsi:type="dcterms:W3CDTF">2018-12-23T19:18:17Z</dcterms:modified>
</cp:coreProperties>
</file>