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57" r:id="rId4"/>
    <p:sldId id="271" r:id="rId5"/>
    <p:sldId id="272" r:id="rId6"/>
    <p:sldId id="273" r:id="rId7"/>
    <p:sldId id="269" r:id="rId8"/>
    <p:sldId id="26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703"/>
  </p:normalViewPr>
  <p:slideViewPr>
    <p:cSldViewPr snapToGrid="0" snapToObjects="1">
      <p:cViewPr varScale="1">
        <p:scale>
          <a:sx n="83" d="100"/>
          <a:sy n="83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3A3A6-3C4C-4FCE-AD89-BA523ADB04F5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61F04-7788-45BB-834B-C00F4F19B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8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需求分析：選課系統與課程查詢分開，較不方便</a:t>
            </a:r>
            <a:endParaRPr lang="en-US" altLang="zh-TW" dirty="0" smtClean="0"/>
          </a:p>
          <a:p>
            <a:r>
              <a:rPr lang="zh-TW" altLang="en-US" dirty="0" smtClean="0"/>
              <a:t>架構設計：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3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2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57A77-3496-8348-BBB2-2C1C5AF2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DFBBCB-ED7D-9F48-850C-0BDCC338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64A6A-2385-284F-A2AB-BCD2E373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A358A-3F4B-AF48-BB2B-C2B74E47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5178A-FBBD-7949-9C21-653E6F5B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71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963F8-E2D3-1F42-BD64-606F7B54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FAB303-DA41-7444-A35D-0D2DFDC6B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2F701-9FA7-1F42-8B7B-3F50399A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2AC01B-8CC7-3247-96CD-19D52434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535FB5-1B35-F64F-A80A-81A47AF0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740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>
            <a:extLst>
              <a:ext uri="{FF2B5EF4-FFF2-40B4-BE49-F238E27FC236}">
                <a16:creationId xmlns:a16="http://schemas.microsoft.com/office/drawing/2014/main" id="{F655BEC0-3944-D841-830D-EDCB4BD41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2943E7-D61A-034F-8AF5-0039AC0B7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F10DA1-3B74-6B47-84FC-1C44CECF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57AB6C-02C7-1848-A5BD-B87D23D0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877B9-2BCF-A14E-98C7-478AE6F6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52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8DB9F-A275-B949-9A2A-1E108118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E6660-81EB-DA44-BBCC-8E10F548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03EC6-D057-5346-8692-86C77998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62016D-741C-1B4F-995C-68A0739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985DF-E291-9348-9EF4-431EE126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02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A5725-141D-4740-8855-9FB4A367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C734BE-FE14-FA49-9C20-CDAD9845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7F7AB1-729A-0C4A-986B-0C65452B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A8DBD7-28B0-E244-ADB6-9134DD54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4B00AD-7EB2-8A45-ABFA-538522BF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14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EAEBE-19DF-0347-A2F5-D4F4BAEF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5B993-0AFD-8040-BBAD-1E138A898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233084-98A2-364B-8798-5ECBC2BD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FD3C2-1F57-8F4A-9EB8-37F8B5BA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F2E799-2DC9-1049-8194-8744080B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7FED4B-2B09-9846-B98C-7D6A99FB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8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DF192-DE17-4740-B8A9-F637114C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75638A-E94B-7B41-B80A-0A3C1FE8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BC044-8880-8D4A-852D-6CF7B784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345880C-5173-D34D-BD3C-094086737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7FC72-18F0-9E48-8903-EDF29CAC1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9605C9-27F9-634C-9237-4835D6A5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307DEB-5663-F64F-8591-3BE92C96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1AD171-7FA1-0247-900E-F7DF1539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1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E6F5C-5226-C745-B803-4E734377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599EC3-9014-E942-BD17-F89DB703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0974B5-3F4E-CA4F-956B-E087026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35D09A-7286-6045-8186-0E228034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9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0123B4-88EE-514B-A269-AED7DFC7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6EA067-120F-6045-AF7C-F04048A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E1C924-EA8A-C840-BF67-FD9587FD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306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F2FC8-64E8-9B48-8F0A-B08340D0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D53E8-C935-434B-BD0F-B5508C42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7BC066-2CC9-B74E-B9AB-263EF0C7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3A491-24C1-EB4A-9D3A-0C447FA8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F26C5E-EAAC-274A-BC55-8635DDA9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C1BBE-3D4F-AA46-8E01-DC63EB9F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072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DD9A-43AA-0A4E-8EDB-76671921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96FA93-C58E-0547-B9BC-4D10593A8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53F4CB-0860-544B-A3BB-CFFBF4249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B4376A-0DBC-D845-8C8C-8CD02A79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D5DA20-4027-D94C-A022-2129E38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08733A-9594-4A4B-BF28-CC0352B2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898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F923B6-8A18-104D-A1FB-321AC7C2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4E095D-98B0-BF4B-A3D3-BC8A43E8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1D862-F906-9043-A939-05A59352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2321-384A-2C4C-A72D-3B1881A35287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37132E-6901-B148-B645-54FBFEC22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C6DC2-3741-3C46-8D77-37407814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840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54D35-A31A-3B4C-95EC-472F4A98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
</a:t>
            </a:r>
            <a:r>
              <a:rPr lang="zh-TW" altLang="en-US" sz="4400" dirty="0">
                <a:solidFill>
                  <a:srgbClr val="000000"/>
                </a:solidFill>
                <a:latin typeface="Calibri"/>
              </a:rPr>
              <a:t>專案期末結案簡報</a:t>
            </a:r>
            <a:r>
              <a:rPr lang="en-US" altLang="zh-TW" sz="4400" dirty="0">
                <a:solidFill>
                  <a:srgbClr val="000000"/>
                </a:solidFill>
                <a:latin typeface="Calibri"/>
              </a:rPr>
              <a:t/>
            </a:r>
            <a:br>
              <a:rPr lang="en-US" altLang="zh-TW" sz="4400" dirty="0">
                <a:solidFill>
                  <a:srgbClr val="000000"/>
                </a:solidFill>
                <a:latin typeface="Calibri"/>
              </a:rPr>
            </a:br>
            <a:r>
              <a:rPr lang="zh-TW" altLang="en-US" sz="4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zh-TW" altLang="en-US" dirty="0"/>
              <a:t>輕鬆選課</a:t>
            </a:r>
            <a:r>
              <a:rPr lang="en-US" altLang="zh-TW" dirty="0"/>
              <a:t>E</a:t>
            </a:r>
            <a:r>
              <a:rPr lang="zh-TW" altLang="en-US" dirty="0"/>
              <a:t>把抓</a:t>
            </a: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B962B1-12D9-1C40-9C88-D2217AF1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6541"/>
          </a:xfrm>
        </p:spPr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第</a:t>
            </a:r>
            <a:r>
              <a:rPr kumimoji="1" lang="en-US" altLang="zh-TW" dirty="0"/>
              <a:t>7</a:t>
            </a:r>
            <a:r>
              <a:rPr kumimoji="1" lang="zh-TW" altLang="en-US" dirty="0" smtClean="0"/>
              <a:t>組</a:t>
            </a:r>
            <a:endParaRPr kumimoji="1" lang="en-US" altLang="zh-TW" dirty="0"/>
          </a:p>
          <a:p>
            <a:r>
              <a:rPr kumimoji="1" lang="zh-TW" altLang="en-US" dirty="0"/>
              <a:t>小組成員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簡報日期</a:t>
            </a:r>
            <a:endParaRPr kumimoji="1" lang="en-US" altLang="zh-TW" dirty="0"/>
          </a:p>
          <a:p>
            <a:r>
              <a:rPr kumimoji="1" lang="zh-TW" altLang="en-US" dirty="0"/>
              <a:t>國立政治大學 資訊科學系 </a:t>
            </a:r>
            <a:endParaRPr kumimoji="1" lang="en-US" altLang="zh-TW" dirty="0"/>
          </a:p>
          <a:p>
            <a:r>
              <a:rPr kumimoji="1" lang="en-US" altLang="zh-TW" dirty="0" smtClean="0"/>
              <a:t>2018 </a:t>
            </a:r>
            <a:r>
              <a:rPr kumimoji="1" lang="zh-TW" altLang="en-US" dirty="0"/>
              <a:t>軟體工程概論課程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60509" y="3223633"/>
            <a:ext cx="3177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104703001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林定軒</a:t>
            </a:r>
            <a:endParaRPr kumimoji="1" lang="en-US" altLang="zh-TW" dirty="0" smtClean="0"/>
          </a:p>
          <a:p>
            <a:r>
              <a:rPr kumimoji="1" lang="en-US" altLang="zh-TW" dirty="0"/>
              <a:t>104703014 </a:t>
            </a:r>
            <a:r>
              <a:rPr kumimoji="1" lang="zh-TW" altLang="en-US" dirty="0"/>
              <a:t>資科三 陳庭</a:t>
            </a:r>
            <a:r>
              <a:rPr kumimoji="1" lang="zh-TW" altLang="en-US" dirty="0" smtClean="0"/>
              <a:t>軒</a:t>
            </a:r>
            <a:endParaRPr kumimoji="1" lang="en-US" altLang="zh-TW" dirty="0" smtClean="0"/>
          </a:p>
          <a:p>
            <a:r>
              <a:rPr kumimoji="1" lang="en-US" altLang="zh-TW" dirty="0"/>
              <a:t>104703015 </a:t>
            </a:r>
            <a:r>
              <a:rPr kumimoji="1" lang="zh-TW" altLang="en-US" dirty="0"/>
              <a:t>資科三 王君</a:t>
            </a:r>
            <a:r>
              <a:rPr kumimoji="1" lang="zh-TW" altLang="en-US" dirty="0" smtClean="0"/>
              <a:t>瀚</a:t>
            </a:r>
            <a:endParaRPr kumimoji="1" lang="en-US" altLang="zh-TW" dirty="0" smtClean="0"/>
          </a:p>
          <a:p>
            <a:r>
              <a:rPr kumimoji="1" lang="en-US" altLang="zh-TW" dirty="0"/>
              <a:t>104703018 </a:t>
            </a:r>
            <a:r>
              <a:rPr kumimoji="1" lang="zh-TW" altLang="en-US" dirty="0"/>
              <a:t>資科三 吳映</a:t>
            </a:r>
            <a:r>
              <a:rPr kumimoji="1" lang="zh-TW" altLang="en-US" dirty="0" smtClean="0"/>
              <a:t>函</a:t>
            </a:r>
            <a:endParaRPr kumimoji="1" lang="en-US" altLang="zh-TW" dirty="0" smtClean="0"/>
          </a:p>
          <a:p>
            <a:r>
              <a:rPr kumimoji="1" lang="en-US" altLang="zh-TW" dirty="0"/>
              <a:t>104703027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莊凱鈞</a:t>
            </a:r>
            <a:endParaRPr kumimoji="1" lang="en-US" altLang="zh-TW" dirty="0" smtClean="0"/>
          </a:p>
          <a:p>
            <a:r>
              <a:rPr kumimoji="1" lang="en-US" altLang="zh-TW" dirty="0"/>
              <a:t>104703035 </a:t>
            </a:r>
            <a:r>
              <a:rPr kumimoji="1" lang="zh-TW" altLang="en-US" dirty="0"/>
              <a:t>資科三 劉容</a:t>
            </a:r>
            <a:r>
              <a:rPr kumimoji="1" lang="zh-TW" altLang="en-US" dirty="0" smtClean="0"/>
              <a:t>任</a:t>
            </a:r>
            <a:endParaRPr kumimoji="1" lang="en-US" altLang="zh-TW" dirty="0" smtClean="0"/>
          </a:p>
          <a:p>
            <a:r>
              <a:rPr kumimoji="1" lang="en-US" altLang="zh-TW" dirty="0"/>
              <a:t>101701042</a:t>
            </a:r>
            <a:r>
              <a:rPr kumimoji="1" lang="zh-TW" altLang="en-US" dirty="0"/>
              <a:t> 應數四 蔡慶溢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64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應繳交文件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下列文件請以組為單位，連同投影片一同上傳</a:t>
            </a:r>
            <a:endParaRPr lang="en-US" altLang="zh-TW" dirty="0"/>
          </a:p>
          <a:p>
            <a:pPr lvl="1"/>
            <a:r>
              <a:rPr lang="zh-TW" altLang="en-US" dirty="0"/>
              <a:t>架構設計</a:t>
            </a:r>
            <a:r>
              <a:rPr lang="en-US" altLang="zh-TW" dirty="0"/>
              <a:t>: </a:t>
            </a:r>
            <a:r>
              <a:rPr lang="zh-TW" altLang="en-US" dirty="0"/>
              <a:t>元件圖、佈署圖、類別圖</a:t>
            </a:r>
          </a:p>
          <a:p>
            <a:pPr lvl="1"/>
            <a:r>
              <a:rPr lang="zh-TW" altLang="en-US" dirty="0"/>
              <a:t>架構設計的說明 </a:t>
            </a:r>
          </a:p>
          <a:p>
            <a:pPr lvl="1"/>
            <a:r>
              <a:rPr lang="zh-TW" altLang="en-US" dirty="0"/>
              <a:t>程式畫面截圖</a:t>
            </a:r>
          </a:p>
          <a:p>
            <a:pPr lvl="1"/>
            <a:r>
              <a:rPr lang="zh-TW" altLang="en-US" dirty="0"/>
              <a:t>團隊分工說明</a:t>
            </a:r>
          </a:p>
          <a:p>
            <a:pPr lvl="1"/>
            <a:r>
              <a:rPr lang="zh-TW" altLang="en-US" dirty="0"/>
              <a:t>最後成果</a:t>
            </a:r>
            <a:r>
              <a:rPr lang="en-US" altLang="zh-TW" dirty="0" err="1"/>
              <a:t>Github</a:t>
            </a:r>
            <a:r>
              <a:rPr lang="zh-TW" altLang="en-US" dirty="0"/>
              <a:t>網址</a:t>
            </a:r>
          </a:p>
        </p:txBody>
      </p:sp>
    </p:spTree>
    <p:extLst>
      <p:ext uri="{BB962C8B-B14F-4D97-AF65-F5344CB8AC3E}">
        <p14:creationId xmlns:p14="http://schemas.microsoft.com/office/powerpoint/2010/main" val="140463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30021-4FDA-0249-9234-139E3CC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團隊組成</a:t>
            </a:r>
            <a:r>
              <a:rPr kumimoji="1" lang="en-US" altLang="zh-Hant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主要任務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/>
              <a:t>104703014 </a:t>
            </a:r>
            <a:r>
              <a:rPr kumimoji="1" lang="zh-TW" altLang="en-US" dirty="0" smtClean="0"/>
              <a:t>資科三 陳庭軒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：前端設計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104703018 </a:t>
            </a:r>
            <a:r>
              <a:rPr kumimoji="1" lang="zh-TW" altLang="en-US" dirty="0" smtClean="0"/>
              <a:t>資科三 吳映函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：前端設計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104703001 </a:t>
            </a:r>
            <a:r>
              <a:rPr kumimoji="1" lang="zh-TW" altLang="en-US" dirty="0" smtClean="0"/>
              <a:t>資科三 林定軒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：中介軟體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104703027 </a:t>
            </a:r>
            <a:r>
              <a:rPr kumimoji="1" lang="zh-TW" altLang="en-US" dirty="0" smtClean="0"/>
              <a:t>資科三 莊凱鈞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：中介軟體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104703015 </a:t>
            </a:r>
            <a:r>
              <a:rPr kumimoji="1" lang="zh-TW" altLang="en-US" dirty="0" smtClean="0"/>
              <a:t>資科三 王君瀚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104703035 </a:t>
            </a:r>
            <a:r>
              <a:rPr kumimoji="1" lang="zh-TW" altLang="en-US" dirty="0" smtClean="0"/>
              <a:t>資科三 劉容任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101701042</a:t>
            </a:r>
            <a:r>
              <a:rPr kumimoji="1" lang="zh-TW" altLang="en-US" dirty="0" smtClean="0"/>
              <a:t> 應數四 蔡慶溢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CABDC-4397-854B-A8C0-5969A6AE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快速回顧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C8BD1-90FA-9B4D-9451-2C9438DD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t" dirty="0"/>
              <a:t>Vision</a:t>
            </a:r>
          </a:p>
          <a:p>
            <a:r>
              <a:rPr kumimoji="1" lang="en-US" altLang="zh-Hant" dirty="0"/>
              <a:t>Business goals</a:t>
            </a:r>
          </a:p>
          <a:p>
            <a:r>
              <a:rPr kumimoji="1" lang="en-US" altLang="zh-Hant" dirty="0"/>
              <a:t>Features</a:t>
            </a:r>
          </a:p>
          <a:p>
            <a:r>
              <a:rPr kumimoji="1" lang="en-US" altLang="zh-Hant" dirty="0"/>
              <a:t>GUI/</a:t>
            </a:r>
            <a:r>
              <a:rPr kumimoji="1" lang="zh-TW" altLang="en-US" dirty="0"/>
              <a:t>流程</a:t>
            </a:r>
            <a:endParaRPr kumimoji="1"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71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72C79-B125-7C40-A587-8CBD0952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系統架構</a:t>
            </a:r>
            <a:r>
              <a:rPr kumimoji="1" lang="zh-TW" altLang="en-US" dirty="0"/>
              <a:t>、設計</a:t>
            </a:r>
            <a:r>
              <a:rPr kumimoji="1" lang="zh-Hant" altLang="en-US" dirty="0"/>
              <a:t>圖</a:t>
            </a:r>
            <a:r>
              <a:rPr kumimoji="1" lang="zh-TW" altLang="en-US" dirty="0"/>
              <a:t>示</a:t>
            </a:r>
            <a:r>
              <a:rPr kumimoji="1" lang="zh-Hant" altLang="en-US" dirty="0"/>
              <a:t>以及流程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A8175A-9064-1C43-B656-36596F83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79" y="1458611"/>
            <a:ext cx="6003711" cy="53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0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軟體測試規劃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26" y="1437697"/>
            <a:ext cx="8675512" cy="4879976"/>
          </a:xfrm>
        </p:spPr>
      </p:pic>
    </p:spTree>
    <p:extLst>
      <p:ext uri="{BB962C8B-B14F-4D97-AF65-F5344CB8AC3E}">
        <p14:creationId xmlns:p14="http://schemas.microsoft.com/office/powerpoint/2010/main" val="170969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1C916-D7AF-CD45-937D-B3CAFF13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展示</a:t>
            </a:r>
            <a:r>
              <a:rPr kumimoji="1" lang="zh-TW" altLang="en-US" dirty="0" smtClean="0"/>
              <a:t>說明（流程）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91010" y="2562317"/>
            <a:ext cx="238298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輸入學號與密碼</a:t>
            </a:r>
            <a:endParaRPr lang="zh-TW" altLang="en-US" sz="2400" b="1" dirty="0"/>
          </a:p>
        </p:txBody>
      </p:sp>
      <p:sp>
        <p:nvSpPr>
          <p:cNvPr id="6" name="向右箭號 5"/>
          <p:cNvSpPr/>
          <p:nvPr/>
        </p:nvSpPr>
        <p:spPr>
          <a:xfrm>
            <a:off x="3443168" y="2594691"/>
            <a:ext cx="757382" cy="3969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69726" y="2562316"/>
            <a:ext cx="80021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登入</a:t>
            </a:r>
            <a:endParaRPr lang="zh-TW" altLang="en-US" sz="2400" b="1" dirty="0"/>
          </a:p>
        </p:txBody>
      </p:sp>
      <p:sp>
        <p:nvSpPr>
          <p:cNvPr id="16" name="向右箭號 15"/>
          <p:cNvSpPr/>
          <p:nvPr/>
        </p:nvSpPr>
        <p:spPr>
          <a:xfrm>
            <a:off x="5508297" y="2594658"/>
            <a:ext cx="757382" cy="3969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47753" y="2391516"/>
            <a:ext cx="2382982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按照使用者需求和條件給</a:t>
            </a:r>
            <a:r>
              <a:rPr lang="en-US" altLang="zh-TW" sz="2400" b="1" dirty="0"/>
              <a:t>Query</a:t>
            </a:r>
            <a:endParaRPr lang="zh-TW" altLang="en-US" sz="24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1010" y="4077885"/>
            <a:ext cx="172288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使用者選課</a:t>
            </a:r>
          </a:p>
        </p:txBody>
      </p:sp>
      <p:sp>
        <p:nvSpPr>
          <p:cNvPr id="19" name="向右箭號 18"/>
          <p:cNvSpPr/>
          <p:nvPr/>
        </p:nvSpPr>
        <p:spPr>
          <a:xfrm>
            <a:off x="9310292" y="2590641"/>
            <a:ext cx="757382" cy="3969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2895301" y="4077885"/>
            <a:ext cx="757382" cy="3969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868543" y="4077869"/>
            <a:ext cx="327950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使用者將衝堂課程去除</a:t>
            </a:r>
            <a:endParaRPr lang="zh-TW" altLang="en-US" sz="2400" b="1" dirty="0"/>
          </a:p>
        </p:txBody>
      </p:sp>
      <p:sp>
        <p:nvSpPr>
          <p:cNvPr id="22" name="向右箭號 21"/>
          <p:cNvSpPr/>
          <p:nvPr/>
        </p:nvSpPr>
        <p:spPr>
          <a:xfrm>
            <a:off x="7360553" y="4142370"/>
            <a:ext cx="757382" cy="3969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330436" y="4082195"/>
            <a:ext cx="265159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確認最後登記清單</a:t>
            </a:r>
          </a:p>
        </p:txBody>
      </p:sp>
    </p:spTree>
    <p:extLst>
      <p:ext uri="{BB962C8B-B14F-4D97-AF65-F5344CB8AC3E}">
        <p14:creationId xmlns:p14="http://schemas.microsoft.com/office/powerpoint/2010/main" val="111457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E735E-EB4B-F444-93A9-7085C06D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75A0E-79ED-9143-82AF-F4749B98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實際採用的資源以及進度估計</a:t>
            </a:r>
            <a:endParaRPr kumimoji="1" lang="en-US" altLang="zh-Hant" dirty="0"/>
          </a:p>
          <a:p>
            <a:r>
              <a:rPr kumimoji="1" lang="zh-TW" altLang="en-US" dirty="0"/>
              <a:t>完成度</a:t>
            </a:r>
            <a:r>
              <a:rPr kumimoji="1" lang="en-US" altLang="zh-TW" dirty="0"/>
              <a:t>(</a:t>
            </a:r>
            <a:r>
              <a:rPr kumimoji="1" lang="zh-TW" altLang="en-US" dirty="0"/>
              <a:t>多做或不足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未完善的部份有那些，原因為何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300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208</Words>
  <Application>Microsoft Office PowerPoint</Application>
  <PresentationFormat>寬螢幕</PresentationFormat>
  <Paragraphs>51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
專案期末結案簡報  (輕鬆選課E把抓) </vt:lpstr>
      <vt:lpstr>應繳交文件</vt:lpstr>
      <vt:lpstr>團隊組成/主要任務</vt:lpstr>
      <vt:lpstr>快速回顧</vt:lpstr>
      <vt:lpstr>系統架構、設計圖示以及流程</vt:lpstr>
      <vt:lpstr>軟體測試規劃</vt:lpstr>
      <vt:lpstr>展示說明（流程）</vt:lpstr>
      <vt:lpstr>評估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軟體工程概論
專案簡報發起書 </dc:title>
  <dc:creator>Microsoft Office 使用者</dc:creator>
  <cp:lastModifiedBy>映函 吳</cp:lastModifiedBy>
  <cp:revision>66</cp:revision>
  <dcterms:created xsi:type="dcterms:W3CDTF">2018-02-23T10:16:19Z</dcterms:created>
  <dcterms:modified xsi:type="dcterms:W3CDTF">2018-06-22T09:13:50Z</dcterms:modified>
</cp:coreProperties>
</file>