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1800"/>
              <a:t>Graph-Based Fraud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z="1800"/>
              <a:t>Leveraging Neo4j Embeddings for Fraud Detection - Supervised &amp; Unsupervised Approaches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/>
              <a:t>Supervised Learning with Graph Embeddings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🔹 Goal: Train a fraud detection model using Neo4j graph embeddings as features.</a:t>
            </a:r>
          </a:p>
          <a:p/>
          <a:p>
            <a:r>
              <a:rPr sz="1800"/>
              <a:t>🔹 Approach:</a:t>
            </a:r>
          </a:p>
          <a:p>
            <a:r>
              <a:rPr sz="1800"/>
              <a:t>1️⃣ Generate Embeddings (FastRP / Node2Vec / GraphSAGE)</a:t>
            </a:r>
          </a:p>
          <a:p>
            <a:r>
              <a:rPr sz="1800"/>
              <a:t>2️⃣ Merge with Transaction Data (Fraud labels, features like amount, device, etc.)</a:t>
            </a:r>
          </a:p>
          <a:p>
            <a:r>
              <a:rPr sz="1800"/>
              <a:t>3️⃣ Train a Supervised Model (XGBoost, Random Forest, etc.)</a:t>
            </a:r>
          </a:p>
          <a:p>
            <a:r>
              <a:rPr sz="1800"/>
              <a:t>4️⃣ Predict Fraud on New Transactions</a:t>
            </a:r>
          </a:p>
          <a:p/>
          <a:p>
            <a:r>
              <a:rPr sz="1800"/>
              <a:t>✔ Strengths:</a:t>
            </a:r>
          </a:p>
          <a:p>
            <a:r>
              <a:rPr sz="1800"/>
              <a:t>- Captures hidden relationships between transactions &amp; entities</a:t>
            </a:r>
          </a:p>
          <a:p>
            <a:r>
              <a:rPr sz="1800"/>
              <a:t>- Improves fraud detection by learning from past patterns</a:t>
            </a:r>
          </a:p>
          <a:p>
            <a:r>
              <a:rPr sz="1800"/>
              <a:t>- Works well with imbalanced fraud datasets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/>
              <a:t>Unsupervised Learning with Graph Embeddings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🔹 Goal: Detect unknown fraud patterns without labeled fraud data.</a:t>
            </a:r>
          </a:p>
          <a:p/>
          <a:p>
            <a:r>
              <a:rPr sz="1800"/>
              <a:t>🔹 Approach:</a:t>
            </a:r>
          </a:p>
          <a:p>
            <a:r>
              <a:rPr sz="1800"/>
              <a:t>1️⃣ Generate Graph Embeddings (FastRP / Node2Vec / GraphSAGE)</a:t>
            </a:r>
          </a:p>
          <a:p>
            <a:r>
              <a:rPr sz="1800"/>
              <a:t>2️⃣ Apply Clustering or Anomaly Detection</a:t>
            </a:r>
          </a:p>
          <a:p>
            <a:r>
              <a:rPr sz="1800"/>
              <a:t>- DBSCAN (for finding outliers)</a:t>
            </a:r>
          </a:p>
          <a:p>
            <a:r>
              <a:rPr sz="1800"/>
              <a:t>- Isolation Forest (for anomaly detection)</a:t>
            </a:r>
          </a:p>
          <a:p>
            <a:r>
              <a:rPr sz="1800"/>
              <a:t>- Autoencoders (for rare pattern detection)</a:t>
            </a:r>
          </a:p>
          <a:p>
            <a:r>
              <a:rPr sz="1800"/>
              <a:t>3️⃣ Investigate Suspicious Clusters or Transactions</a:t>
            </a:r>
          </a:p>
          <a:p/>
          <a:p>
            <a:r>
              <a:rPr sz="1800"/>
              <a:t>✔ Strengths:</a:t>
            </a:r>
          </a:p>
          <a:p>
            <a:r>
              <a:rPr sz="1800"/>
              <a:t>- Detects emerging fraud patterns not present in past labeled data</a:t>
            </a:r>
          </a:p>
          <a:p>
            <a:r>
              <a:rPr sz="1800"/>
              <a:t>- No need for fraud labels, making it useful for new fraud schemes</a:t>
            </a:r>
          </a:p>
          <a:p>
            <a:r>
              <a:rPr sz="1800"/>
              <a:t>- Finds clusters of suspicious accounts or devices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/>
              <a:t>Supervised vs Unsupervised Learning for Fraud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| Approach | Best When | Example Use Case |</a:t>
            </a:r>
          </a:p>
          <a:p>
            <a:r>
              <a:rPr sz="1800"/>
              <a:t>|----------|----------|-----------------|</a:t>
            </a:r>
          </a:p>
          <a:p>
            <a:r>
              <a:rPr sz="1800"/>
              <a:t>| **Supervised** | Fraud labels available | Predict if a new transaction is fraud |</a:t>
            </a:r>
          </a:p>
          <a:p>
            <a:r>
              <a:rPr sz="1800"/>
              <a:t>| **Unsupervised** | No fraud labels or evolving fraud | Identify suspicious new patterns |</a:t>
            </a:r>
          </a:p>
          <a:p/>
          <a:p>
            <a:r>
              <a:rPr sz="1800"/>
              <a:t>**👉 Next Steps:** Combine both approaches!</a:t>
            </a:r>
          </a:p>
          <a:p>
            <a:r>
              <a:rPr sz="1800"/>
              <a:t>1️⃣ Train a supervised fraud model using embeddings.</a:t>
            </a:r>
          </a:p>
          <a:p>
            <a:r>
              <a:rPr sz="1800"/>
              <a:t>2️⃣ Use unsupervised anomaly detection to detect unknown fraud patterns.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 for Graph-Based Fraud Detection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```mermaid</a:t>
            </a:r>
          </a:p>
          <a:p>
            <a:r>
              <a:t>graph TD;</a:t>
            </a:r>
          </a:p>
          <a:p>
            <a:r>
              <a:t>    A[Transactions &amp; Entities] --&gt;|Construct Graph| B[Neo4j Graph DB];</a:t>
            </a:r>
          </a:p>
          <a:p>
            <a:r>
              <a:t>    B --&gt;|Generate Embeddings| C[FastRP / Node2Vec / GraphSAGE];</a:t>
            </a:r>
          </a:p>
          <a:p>
            <a:r>
              <a:t>    C --&gt;|Supervised Learning| D[XGBoost / Random Forest];</a:t>
            </a:r>
          </a:p>
          <a:p>
            <a:r>
              <a:t>    C --&gt;|Unsupervised Learning| E[Clustering / Anomaly Detection];</a:t>
            </a:r>
          </a:p>
          <a:p>
            <a:r>
              <a:t>    D --&gt;|Fraud Predictions| F[Flag Suspicious Transactions];</a:t>
            </a:r>
          </a:p>
          <a:p>
            <a:r>
              <a:t>    E --&gt;|Detect New Fraud Patterns| G[Investigate Suspicious Clusters];</a:t>
            </a:r>
          </a:p>
          <a:p>
            <a:r>
              <a:t>```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