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Fraud Detection Approaches for Banking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Comparing Classical ML, Graph-Based ML, and GNNs</a:t>
            </a:r>
          </a:p>
          <a:p>
            <a:r>
              <a:t>Presenter Name &amp;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the Three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Interpretability | Fraud Ring Detection | Complexity | Compliance Readiness</a:t>
            </a:r>
          </a:p>
          <a:p>
            <a:r>
              <a:t>----------------------------------------------------------</a:t>
            </a:r>
          </a:p>
          <a:p>
            <a:r>
              <a:t>Classical ML: High | Low | Low | High</a:t>
            </a:r>
          </a:p>
          <a:p>
            <a:r>
              <a:t>ML + Graph Features: Medium | Medium | Medium | Medium</a:t>
            </a:r>
          </a:p>
          <a:p>
            <a:r>
              <a:t>GNNs: Low | High | High | 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Regulatory &amp; Compliance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Classical ML: Explainable, auditable, preferred by regulators</a:t>
            </a:r>
          </a:p>
          <a:p>
            <a:r>
              <a:t>• Graph ML: Requires justification for new features in risk models</a:t>
            </a:r>
          </a:p>
          <a:p>
            <a:r>
              <a:t>• GNNs: Challenging due to lack of explainability (black-box risk)</a:t>
            </a:r>
          </a:p>
          <a:p>
            <a:r>
              <a:t>• General Considerations:</a:t>
            </a:r>
          </a:p>
          <a:p>
            <a:r>
              <a:t>  - Model interpretability for regulatory audits</a:t>
            </a:r>
          </a:p>
          <a:p>
            <a:r>
              <a:t>  - Data privacy (GDPR, banking regulations)</a:t>
            </a:r>
          </a:p>
          <a:p>
            <a:r>
              <a:t>  - Bias &amp; fairness in fraud detection models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the Right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Business needs &amp; regulatory constraints:</a:t>
            </a:r>
          </a:p>
          <a:p>
            <a:r>
              <a:t>  - Quick deployment → Classical ML</a:t>
            </a:r>
          </a:p>
          <a:p>
            <a:r>
              <a:t>  - Enhanced fraud detection → ML + Graph Features</a:t>
            </a:r>
          </a:p>
          <a:p>
            <a:r>
              <a:t>  - Cutting-edge fraud prevention → GNNs (regulatory approval needed)</a:t>
            </a:r>
          </a:p>
          <a:p>
            <a:r>
              <a:t>• Hybrid Approach: Use ensemble methods combining ML + Graph 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approaches &amp; trade-offs</a:t>
            </a:r>
          </a:p>
          <a:p>
            <a:r>
              <a:t>Pilot Recommendation:</a:t>
            </a:r>
          </a:p>
          <a:p>
            <a:r>
              <a:t>• Start with ML + Graph Features for balance of interpretability &amp; fraud detection</a:t>
            </a:r>
          </a:p>
          <a:p>
            <a:r>
              <a:t>• Research regulatory acceptance of GNNs</a:t>
            </a:r>
          </a:p>
          <a:p/>
          <a:p>
            <a:r>
              <a:t>Next Steps:</a:t>
            </a:r>
          </a:p>
          <a:p>
            <a:r>
              <a:t>• Experiment with real fraud cases</a:t>
            </a:r>
          </a:p>
          <a:p>
            <a:r>
              <a:t>• Ensure compliance with internal risk teams</a:t>
            </a:r>
          </a:p>
          <a:p>
            <a:r>
              <a:t>• Deploy &amp; monitor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Why is fraud detection critical in banking?</a:t>
            </a:r>
          </a:p>
          <a:p>
            <a:r>
              <a:t>• Increasing sophistication of fraud techniques</a:t>
            </a:r>
          </a:p>
          <a:p>
            <a:r>
              <a:t>• Financial &amp; reputational risks</a:t>
            </a:r>
          </a:p>
          <a:p>
            <a:r>
              <a:t>• Regulatory implications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Fraud Detection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Three approaches explored:</a:t>
            </a:r>
          </a:p>
          <a:p>
            <a:r>
              <a:t>1. Classical ML (LightGBM, Random Forest)</a:t>
            </a:r>
          </a:p>
          <a:p>
            <a:r>
              <a:t>2. Classical ML + Graph Features (Neo4j)</a:t>
            </a:r>
          </a:p>
          <a:p>
            <a:r>
              <a:t>3. Graph Neural Networks (GNNs)</a:t>
            </a:r>
          </a:p>
          <a:p/>
          <a:p>
            <a:r>
              <a:t>Objective: Improve fraud detection while ensuring regulatory compliance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1 – Classical 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Used: LightGBM, Random Forest, XGBoost</a:t>
            </a:r>
          </a:p>
          <a:p>
            <a:r>
              <a:t>Key Features:</a:t>
            </a:r>
          </a:p>
          <a:p>
            <a:r>
              <a:t>• Transaction frequency, amount, location</a:t>
            </a:r>
          </a:p>
          <a:p>
            <a:r>
              <a:t>• Account history, device information</a:t>
            </a:r>
          </a:p>
          <a:p>
            <a:r>
              <a:t>• Behavioral patterns (withdrawal/deposit ratio, login frequency)</a:t>
            </a:r>
          </a:p>
          <a:p/>
          <a:p>
            <a:r>
              <a:t>Implementation: Structured tabular data with engineered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 &amp; Cons of Classical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Pros:</a:t>
            </a:r>
          </a:p>
          <a:p>
            <a:r>
              <a:t>• Well-established and interpretable models</a:t>
            </a:r>
          </a:p>
          <a:p>
            <a:r>
              <a:t>• Easy to integrate with existing banking systems</a:t>
            </a:r>
          </a:p>
          <a:p>
            <a:r>
              <a:t>• Faster training and inference</a:t>
            </a:r>
          </a:p>
          <a:p>
            <a:r>
              <a:t>• Leverages historical transaction patterns</a:t>
            </a:r>
          </a:p>
          <a:p/>
          <a:p>
            <a:r>
              <a:t>❌ Cons:</a:t>
            </a:r>
          </a:p>
          <a:p>
            <a:r>
              <a:t>• Ignores relationships between entities</a:t>
            </a:r>
          </a:p>
          <a:p>
            <a:r>
              <a:t>• Feature engineering is crucial</a:t>
            </a:r>
          </a:p>
          <a:p>
            <a:r>
              <a:t>• Limited adaptability to evolving fraud tactics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2 – Classical ML + Graph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Adding Graph-Based Features:</a:t>
            </a:r>
          </a:p>
          <a:p>
            <a:r>
              <a:t>• Use Neo4j to extract relationships (shared email, IP, devices)</a:t>
            </a:r>
          </a:p>
          <a:p>
            <a:r>
              <a:t>• Derive graph features like PageRank, degree centrality</a:t>
            </a:r>
          </a:p>
          <a:p>
            <a:r>
              <a:t>• Combine with classical ML models</a:t>
            </a:r>
          </a:p>
          <a:p/>
          <a:p>
            <a:r>
              <a:t>How It Works:</a:t>
            </a:r>
          </a:p>
          <a:p>
            <a:r>
              <a:t>• Construct a graph of accounts, devices, transactions</a:t>
            </a:r>
          </a:p>
          <a:p>
            <a:r>
              <a:t>• Extract graph embeddings &amp; aggregate into ML 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 &amp; Cons of Classical ML + Graph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Pros:</a:t>
            </a:r>
          </a:p>
          <a:p>
            <a:r>
              <a:t>• Captures hidden relationships and fraud rings</a:t>
            </a:r>
          </a:p>
          <a:p>
            <a:r>
              <a:t>• Enhances ML models with structured entity links</a:t>
            </a:r>
          </a:p>
          <a:p>
            <a:r>
              <a:t>• Works with existing ML pipelines</a:t>
            </a:r>
          </a:p>
          <a:p/>
          <a:p>
            <a:r>
              <a:t>❌ Cons:</a:t>
            </a:r>
          </a:p>
          <a:p>
            <a:r>
              <a:t>• Requires expertise in graph databases</a:t>
            </a:r>
          </a:p>
          <a:p>
            <a:r>
              <a:t>• Feature engineering still necessary</a:t>
            </a:r>
          </a:p>
          <a:p>
            <a:r>
              <a:t>• Regulatory concerns with explainability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3 – Graph Neural Networks (GNNs)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are GNNs?</a:t>
            </a:r>
          </a:p>
          <a:p>
            <a:r>
              <a:t>• Neural networks designed for graph-structured data</a:t>
            </a:r>
          </a:p>
          <a:p>
            <a:r>
              <a:t>• Learn node embeddings dynamically</a:t>
            </a:r>
          </a:p>
          <a:p/>
          <a:p>
            <a:r>
              <a:t>Application in Fraud Detection:</a:t>
            </a:r>
          </a:p>
          <a:p>
            <a:r>
              <a:t>• Learn from historical fraud patterns</a:t>
            </a:r>
          </a:p>
          <a:p>
            <a:r>
              <a:t>• Capture indirect fraud relationships (multi-hop fraud rings)</a:t>
            </a:r>
          </a:p>
          <a:p>
            <a:r>
              <a:t>• Used by PayPal &amp; financial institutions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 &amp; Cons of GNNs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Pros:</a:t>
            </a:r>
          </a:p>
          <a:p>
            <a:r>
              <a:t>• Powerful for detecting hidden fraud networks</a:t>
            </a:r>
          </a:p>
          <a:p>
            <a:r>
              <a:t>• Learns patterns without manual features</a:t>
            </a:r>
          </a:p>
          <a:p>
            <a:r>
              <a:t>• Adaptable to evolving fraud tactics</a:t>
            </a:r>
          </a:p>
          <a:p/>
          <a:p>
            <a:r>
              <a:t>❌ Cons:</a:t>
            </a:r>
          </a:p>
          <a:p>
            <a:r>
              <a:t>• Computationally expensive</a:t>
            </a:r>
          </a:p>
          <a:p>
            <a:r>
              <a:t>• Less interpretable (regulatory concerns)</a:t>
            </a:r>
          </a:p>
          <a:p>
            <a:r>
              <a:t>• Requires specialized ML infrastructure &amp; expertise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