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937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F123-5833-4E24-BCCC-593377E4091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4DF6-EAB0-43D4-9986-762BC6ED46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69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F123-5833-4E24-BCCC-593377E4091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4DF6-EAB0-43D4-9986-762BC6ED46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2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F123-5833-4E24-BCCC-593377E4091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4DF6-EAB0-43D4-9986-762BC6ED46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09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F123-5833-4E24-BCCC-593377E4091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4DF6-EAB0-43D4-9986-762BC6ED46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66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F123-5833-4E24-BCCC-593377E4091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4DF6-EAB0-43D4-9986-762BC6ED46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9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F123-5833-4E24-BCCC-593377E4091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4DF6-EAB0-43D4-9986-762BC6ED46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76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F123-5833-4E24-BCCC-593377E4091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4DF6-EAB0-43D4-9986-762BC6ED46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34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F123-5833-4E24-BCCC-593377E4091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4DF6-EAB0-43D4-9986-762BC6ED46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0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F123-5833-4E24-BCCC-593377E4091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4DF6-EAB0-43D4-9986-762BC6ED46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27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F123-5833-4E24-BCCC-593377E4091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4DF6-EAB0-43D4-9986-762BC6ED46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53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F123-5833-4E24-BCCC-593377E4091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4DF6-EAB0-43D4-9986-762BC6ED46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21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5F123-5833-4E24-BCCC-593377E4091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04DF6-EAB0-43D4-9986-762BC6ED46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09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4588" y="3086099"/>
            <a:ext cx="1514476" cy="657225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Arduino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714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 Pham</dc:creator>
  <cp:lastModifiedBy>Hieu Pham</cp:lastModifiedBy>
  <cp:revision>4</cp:revision>
  <dcterms:created xsi:type="dcterms:W3CDTF">2020-05-06T05:21:43Z</dcterms:created>
  <dcterms:modified xsi:type="dcterms:W3CDTF">2020-05-06T06:28:57Z</dcterms:modified>
</cp:coreProperties>
</file>