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8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3B4-7936-41E6-A668-4A82495F0216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679670" y="2136367"/>
            <a:ext cx="1828798" cy="1039091"/>
          </a:xfrm>
          <a:prstGeom prst="roundRect">
            <a:avLst>
              <a:gd name="adj" fmla="val 383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bg1"/>
                </a:solidFill>
              </a:rPr>
              <a:t>NodeMCU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266893" y="5228703"/>
            <a:ext cx="2128054" cy="1290551"/>
            <a:chOff x="4630188" y="5195451"/>
            <a:chExt cx="2128054" cy="1290551"/>
          </a:xfrm>
          <a:solidFill>
            <a:schemeClr val="accent1">
              <a:lumMod val="7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4630188" y="5446911"/>
              <a:ext cx="1770609" cy="1039091"/>
            </a:xfrm>
            <a:prstGeom prst="roundRect">
              <a:avLst>
                <a:gd name="adj" fmla="val 4750"/>
              </a:avLst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err="1" smtClean="0">
                  <a:solidFill>
                    <a:schemeClr val="bg1"/>
                  </a:solidFill>
                </a:rPr>
                <a:t>ArduinoRadio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351" y="5195451"/>
              <a:ext cx="714891" cy="502920"/>
            </a:xfrm>
            <a:prstGeom prst="roundRect">
              <a:avLst>
                <a:gd name="adj" fmla="val 90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Radio</a:t>
              </a:r>
              <a:endParaRPr lang="en-US" sz="160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23940" y="5480163"/>
            <a:ext cx="1770609" cy="1039091"/>
          </a:xfrm>
          <a:prstGeom prst="roundRect">
            <a:avLst>
              <a:gd name="adj" fmla="val 38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ArduinoFire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3939" y="1202227"/>
            <a:ext cx="1770609" cy="1039091"/>
          </a:xfrm>
          <a:prstGeom prst="roundRect">
            <a:avLst>
              <a:gd name="adj" fmla="val 38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ArduinoAir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037501" y="3649285"/>
            <a:ext cx="1" cy="133834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730055" y="2909455"/>
            <a:ext cx="1828798" cy="1039091"/>
          </a:xfrm>
          <a:prstGeom prst="roundRect">
            <a:avLst>
              <a:gd name="adj" fmla="val 47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Server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66893" y="2136367"/>
            <a:ext cx="2128054" cy="1255224"/>
            <a:chOff x="4630188" y="2252749"/>
            <a:chExt cx="2128054" cy="1255224"/>
          </a:xfrm>
        </p:grpSpPr>
        <p:sp>
          <p:nvSpPr>
            <p:cNvPr id="4" name="Rectangle 3"/>
            <p:cNvSpPr/>
            <p:nvPr/>
          </p:nvSpPr>
          <p:spPr>
            <a:xfrm>
              <a:off x="4630188" y="2252749"/>
              <a:ext cx="1770609" cy="1039091"/>
            </a:xfrm>
            <a:prstGeom prst="roundRect">
              <a:avLst>
                <a:gd name="adj" fmla="val 383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err="1" smtClean="0">
                  <a:solidFill>
                    <a:schemeClr val="bg1"/>
                  </a:solidFill>
                </a:rPr>
                <a:t>ArduinoRoute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43351" y="3059086"/>
              <a:ext cx="714891" cy="448887"/>
            </a:xfrm>
            <a:prstGeom prst="roundRect">
              <a:avLst>
                <a:gd name="adj" fmla="val 1030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Radio</a:t>
              </a:r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23939" y="3341195"/>
            <a:ext cx="1770609" cy="1039091"/>
          </a:xfrm>
          <a:prstGeom prst="roundRect">
            <a:avLst>
              <a:gd name="adj" fmla="val 29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ArduinoPIR</a:t>
            </a:r>
            <a:endParaRPr lang="en-US"/>
          </a:p>
        </p:txBody>
      </p:sp>
      <p:cxnSp>
        <p:nvCxnSpPr>
          <p:cNvPr id="52" name="Straight Connector 51"/>
          <p:cNvCxnSpPr>
            <a:stCxn id="8" idx="1"/>
          </p:cNvCxnSpPr>
          <p:nvPr/>
        </p:nvCxnSpPr>
        <p:spPr>
          <a:xfrm flipH="1">
            <a:off x="2194549" y="5999709"/>
            <a:ext cx="107234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" idx="3"/>
          </p:cNvCxnSpPr>
          <p:nvPr/>
        </p:nvCxnSpPr>
        <p:spPr>
          <a:xfrm flipH="1">
            <a:off x="5037502" y="2655913"/>
            <a:ext cx="6421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730055" y="5480162"/>
            <a:ext cx="1828798" cy="1039091"/>
          </a:xfrm>
          <a:prstGeom prst="roundRect">
            <a:avLst>
              <a:gd name="adj" fmla="val 38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App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07747" y="4203700"/>
            <a:ext cx="0" cy="11596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754994" y="318426"/>
            <a:ext cx="1828798" cy="1039091"/>
          </a:xfrm>
          <a:prstGeom prst="roundRect">
            <a:avLst>
              <a:gd name="adj" fmla="val 4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Firestore</a:t>
            </a:r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7793191" y="2655912"/>
            <a:ext cx="1693709" cy="773088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09601" y="1556555"/>
            <a:ext cx="0" cy="115962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9" idx="3"/>
            <a:endCxn id="4" idx="1"/>
          </p:cNvCxnSpPr>
          <p:nvPr/>
        </p:nvCxnSpPr>
        <p:spPr>
          <a:xfrm>
            <a:off x="2194548" y="1721773"/>
            <a:ext cx="1072345" cy="9341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05303" y="2462798"/>
            <a:ext cx="607882" cy="626436"/>
            <a:chOff x="1083758" y="2458486"/>
            <a:chExt cx="450969" cy="464734"/>
          </a:xfrm>
          <a:solidFill>
            <a:srgbClr val="92D050"/>
          </a:solidFill>
        </p:grpSpPr>
        <p:sp>
          <p:nvSpPr>
            <p:cNvPr id="16" name="Circular Arrow 15"/>
            <p:cNvSpPr/>
            <p:nvPr/>
          </p:nvSpPr>
          <p:spPr>
            <a:xfrm>
              <a:off x="1083758" y="2458486"/>
              <a:ext cx="450969" cy="45096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49360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ircular Arrow 31"/>
            <p:cNvSpPr/>
            <p:nvPr/>
          </p:nvSpPr>
          <p:spPr>
            <a:xfrm rot="10800000">
              <a:off x="1083758" y="2472251"/>
              <a:ext cx="450969" cy="45096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81969"/>
                <a:gd name="adj5" fmla="val 120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05302" y="4617006"/>
            <a:ext cx="607882" cy="626436"/>
            <a:chOff x="1083758" y="2458486"/>
            <a:chExt cx="450969" cy="464734"/>
          </a:xfrm>
          <a:solidFill>
            <a:srgbClr val="92D050"/>
          </a:solidFill>
        </p:grpSpPr>
        <p:sp>
          <p:nvSpPr>
            <p:cNvPr id="46" name="Circular Arrow 45"/>
            <p:cNvSpPr/>
            <p:nvPr/>
          </p:nvSpPr>
          <p:spPr>
            <a:xfrm>
              <a:off x="1083758" y="2458486"/>
              <a:ext cx="450969" cy="45096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49360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ircular Arrow 46"/>
            <p:cNvSpPr/>
            <p:nvPr/>
          </p:nvSpPr>
          <p:spPr>
            <a:xfrm rot="10800000">
              <a:off x="1083758" y="2472251"/>
              <a:ext cx="450969" cy="45096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81969"/>
                <a:gd name="adj5" fmla="val 120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67341" y="613771"/>
            <a:ext cx="441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THCNTT3 - </a:t>
            </a:r>
            <a:r>
              <a:rPr lang="en-US" sz="3600" b="1" smtClean="0">
                <a:solidFill>
                  <a:schemeClr val="accent1">
                    <a:lumMod val="50000"/>
                  </a:schemeClr>
                </a:solidFill>
              </a:rPr>
              <a:t>OmniCare</a:t>
            </a:r>
            <a:endParaRPr lang="en-US" sz="36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Pham Van Chung (FHM.DTL)</cp:lastModifiedBy>
  <cp:revision>33</cp:revision>
  <dcterms:created xsi:type="dcterms:W3CDTF">2020-05-07T01:52:35Z</dcterms:created>
  <dcterms:modified xsi:type="dcterms:W3CDTF">2020-07-01T17:11:56Z</dcterms:modified>
</cp:coreProperties>
</file>