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87" r:id="rId4"/>
    <p:sldId id="288" r:id="rId5"/>
    <p:sldId id="289" r:id="rId6"/>
    <p:sldId id="291" r:id="rId7"/>
    <p:sldId id="29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FB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5865" autoAdjust="0"/>
  </p:normalViewPr>
  <p:slideViewPr>
    <p:cSldViewPr snapToGrid="0">
      <p:cViewPr>
        <p:scale>
          <a:sx n="100" d="100"/>
          <a:sy n="100" d="100"/>
        </p:scale>
        <p:origin x="-1680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6FF64-BDC8-4F1A-BB50-EA27B71B8C73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D657-3F93-452F-8811-C3F44B1E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266" y="2812788"/>
            <a:ext cx="10227735" cy="1107281"/>
          </a:xfrm>
        </p:spPr>
        <p:txBody>
          <a:bodyPr>
            <a:noAutofit/>
          </a:bodyPr>
          <a:lstStyle>
            <a:lvl1pPr marL="0" indent="0" algn="l">
              <a:buNone/>
              <a:defRPr sz="3600" b="1">
                <a:solidFill>
                  <a:srgbClr val="2C6FB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66701" y="0"/>
            <a:ext cx="2921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75266" y="464678"/>
            <a:ext cx="4648200" cy="508529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1" i="0" u="none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CLICK TO EDIT</a:t>
            </a:r>
            <a:endParaRPr lang="en-GB" sz="21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4336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7935" y="194732"/>
            <a:ext cx="11527367" cy="728134"/>
          </a:xfrm>
        </p:spPr>
        <p:txBody>
          <a:bodyPr>
            <a:normAutofit/>
          </a:bodyPr>
          <a:lstStyle>
            <a:lvl1pPr>
              <a:defRPr sz="33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34" y="1261533"/>
            <a:ext cx="11165417" cy="4906512"/>
          </a:xfrm>
        </p:spPr>
        <p:txBody>
          <a:bodyPr>
            <a:normAutofit/>
          </a:bodyPr>
          <a:lstStyle>
            <a:lvl1pPr algn="just">
              <a:defRPr sz="2800">
                <a:latin typeface="+mn-lt"/>
                <a:cs typeface="Arial" panose="020B0604020202020204" pitchFamily="34" charset="0"/>
              </a:defRPr>
            </a:lvl1pPr>
            <a:lvl2pPr algn="just">
              <a:defRPr sz="2800">
                <a:latin typeface="+mn-lt"/>
                <a:cs typeface="Arial" panose="020B0604020202020204" pitchFamily="34" charset="0"/>
              </a:defRPr>
            </a:lvl2pPr>
            <a:lvl3pPr algn="just">
              <a:defRPr sz="2800">
                <a:latin typeface="+mn-lt"/>
                <a:cs typeface="Arial" panose="020B0604020202020204" pitchFamily="34" charset="0"/>
              </a:defRPr>
            </a:lvl3pPr>
            <a:lvl4pPr algn="just">
              <a:defRPr sz="2800">
                <a:latin typeface="+mn-lt"/>
                <a:cs typeface="Arial" panose="020B0604020202020204" pitchFamily="34" charset="0"/>
              </a:defRPr>
            </a:lvl4pPr>
            <a:lvl5pPr algn="just">
              <a:defRPr sz="28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5276" y="62316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4FE649-F233-4241-AFC3-5D726D2FCA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03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2C6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397935" y="194732"/>
            <a:ext cx="11527367" cy="7281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330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965276" y="62316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4FE649-F233-4241-AFC3-5D726D2FCA24}" type="slidenum">
              <a:rPr lang="en-GB" sz="1600" smtClean="0">
                <a:solidFill>
                  <a:schemeClr val="bg1"/>
                </a:solidFill>
              </a:rPr>
              <a:pPr/>
              <a:t>‹#›</a:t>
            </a:fld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7934" y="1230284"/>
            <a:ext cx="11165417" cy="4937761"/>
          </a:xfrm>
        </p:spPr>
        <p:txBody>
          <a:bodyPr>
            <a:normAutofit/>
          </a:bodyPr>
          <a:lstStyle>
            <a:lvl1pPr algn="just">
              <a:defRPr sz="2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algn="just">
              <a:defRPr sz="2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algn="just">
              <a:defRPr sz="2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algn="just">
              <a:defRPr sz="2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algn="just">
              <a:defRPr sz="2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7935" y="194732"/>
            <a:ext cx="11527367" cy="728134"/>
          </a:xfrm>
        </p:spPr>
        <p:txBody>
          <a:bodyPr>
            <a:normAutofit/>
          </a:bodyPr>
          <a:lstStyle>
            <a:lvl1pPr>
              <a:defRPr sz="33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90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6701" y="0"/>
            <a:ext cx="2921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00190" y="4593087"/>
            <a:ext cx="603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z="6000" b="1" kern="1200" spc="450" baseline="0" dirty="0" smtClean="0">
                <a:solidFill>
                  <a:srgbClr val="2E75B6"/>
                </a:solidFill>
                <a:latin typeface="+mn-lt"/>
                <a:ea typeface="+mn-ea"/>
                <a:cs typeface="+mn-cs"/>
              </a:rPr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238816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235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5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E649-F233-4241-AFC3-5D726D2FCA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21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29264" y="2640867"/>
            <a:ext cx="7670801" cy="505004"/>
          </a:xfrm>
        </p:spPr>
        <p:txBody>
          <a:bodyPr/>
          <a:lstStyle/>
          <a:p>
            <a:r>
              <a:rPr lang="en-US" sz="2700" smtClean="0">
                <a:solidFill>
                  <a:schemeClr val="accent1">
                    <a:lumMod val="50000"/>
                  </a:schemeClr>
                </a:solidFill>
              </a:rPr>
              <a:t>Thực hành Công nghệ Thông tin 2</a:t>
            </a:r>
            <a:endParaRPr lang="en-US" sz="2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9263" y="586951"/>
            <a:ext cx="3113438" cy="461673"/>
          </a:xfr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accent1">
                    <a:lumMod val="50000"/>
                  </a:schemeClr>
                </a:solidFill>
              </a:rPr>
              <a:t>Đại học 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</a:rPr>
              <a:t>Hoa Sen</a:t>
            </a:r>
            <a:endParaRPr lang="vi-V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29264" y="3280096"/>
            <a:ext cx="9387075" cy="99743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rgbClr val="2C6FB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MULTITASKING VỚI ARDUINO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229264" y="5114575"/>
            <a:ext cx="3637885" cy="14772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rgbClr val="2C6FB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t>Phạm Văn Hiếu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878" y="1325149"/>
            <a:ext cx="6699551" cy="4906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smtClean="0"/>
              <a:t>  Thực tế phần cứng</a:t>
            </a:r>
          </a:p>
          <a:p>
            <a:pPr>
              <a:lnSpc>
                <a:spcPct val="150000"/>
              </a:lnSpc>
            </a:pPr>
            <a:r>
              <a:rPr lang="en-US" sz="3600" smtClean="0"/>
              <a:t>  Bài toán</a:t>
            </a:r>
          </a:p>
          <a:p>
            <a:pPr>
              <a:lnSpc>
                <a:spcPct val="150000"/>
              </a:lnSpc>
            </a:pPr>
            <a:r>
              <a:rPr lang="en-US" sz="3600" smtClean="0"/>
              <a:t>  Giải pháp</a:t>
            </a:r>
          </a:p>
          <a:p>
            <a:pPr>
              <a:lnSpc>
                <a:spcPct val="150000"/>
              </a:lnSpc>
            </a:pPr>
            <a:r>
              <a:rPr lang="en-US" sz="3600" smtClean="0"/>
              <a:t>  Ngoại lệ</a:t>
            </a:r>
            <a:endParaRPr lang="en-GB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052" name="Picture 4" descr="https://miro.medium.com/max/2800/1*apyKzAy--cgN4D2uWxDn-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3" b="100000" l="0" r="99643">
                        <a14:foregroundMark x1="49786" y1="12142" x2="49786" y2="12142"/>
                        <a14:foregroundMark x1="64000" y1="27012" x2="64000" y2="27012"/>
                        <a14:foregroundMark x1="59500" y1="30423" x2="59500" y2="30423"/>
                        <a14:foregroundMark x1="58786" y1="28922" x2="58786" y2="28922"/>
                        <a14:foregroundMark x1="57786" y1="28922" x2="57786" y2="28922"/>
                        <a14:foregroundMark x1="66143" y1="44475" x2="66143" y2="44475"/>
                        <a14:foregroundMark x1="66143" y1="47476" x2="66143" y2="47476"/>
                        <a14:foregroundMark x1="59929" y1="41473" x2="59929" y2="41473"/>
                        <a14:foregroundMark x1="67714" y1="52660" x2="67714" y2="52660"/>
                        <a14:foregroundMark x1="59929" y1="67121" x2="59929" y2="67121"/>
                        <a14:foregroundMark x1="37571" y1="31924" x2="37571" y2="31924"/>
                        <a14:foregroundMark x1="34214" y1="29332" x2="34214" y2="29332"/>
                        <a14:foregroundMark x1="33286" y1="37381" x2="33286" y2="37381"/>
                        <a14:foregroundMark x1="30929" y1="55252" x2="30929" y2="55252"/>
                        <a14:foregroundMark x1="31929" y1="49386" x2="31929" y2="49386"/>
                        <a14:foregroundMark x1="34071" y1="72715" x2="34071" y2="72715"/>
                        <a14:foregroundMark x1="63429" y1="65757" x2="63429" y2="65757"/>
                        <a14:foregroundMark x1="65429" y1="62483" x2="65429" y2="62483"/>
                        <a14:foregroundMark x1="65429" y1="60573" x2="65429" y2="60573"/>
                        <a14:foregroundMark x1="64786" y1="65075" x2="64786" y2="65075"/>
                        <a14:foregroundMark x1="63071" y1="65757" x2="63071" y2="65757"/>
                        <a14:foregroundMark x1="31071" y1="50750" x2="31071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66" r="26981"/>
          <a:stretch/>
        </p:blipFill>
        <p:spPr bwMode="auto">
          <a:xfrm>
            <a:off x="5807529" y="1634960"/>
            <a:ext cx="4495800" cy="437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TẾ PHẦN CỨNG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33" y="1261533"/>
            <a:ext cx="5959323" cy="284601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mtClean="0"/>
              <a:t>Arduino chỉ có </a:t>
            </a:r>
            <a:r>
              <a:rPr lang="en-US" b="1" smtClean="0"/>
              <a:t>1</a:t>
            </a:r>
            <a:r>
              <a:rPr lang="en-US" smtClean="0"/>
              <a:t> </a:t>
            </a:r>
            <a:r>
              <a:rPr lang="en-US" b="1" smtClean="0"/>
              <a:t>microcontroller</a:t>
            </a:r>
            <a:r>
              <a:rPr lang="en-US" smtClean="0"/>
              <a:t>  unit (1 core).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mtClean="0"/>
              <a:t>Arduino </a:t>
            </a:r>
            <a:r>
              <a:rPr lang="en-US" b="1" smtClean="0"/>
              <a:t>không</a:t>
            </a:r>
            <a:r>
              <a:rPr lang="en-US" smtClean="0"/>
              <a:t> hỗ trợ multithread và multiprocess.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26" name="Picture 2" descr="https://a.pololu-files.com/picture/0J7808.600x480.jpg?810c5e85aeb9493d9ec9fed8abe68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86" y="1215269"/>
            <a:ext cx="3853090" cy="308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97933" y="4996544"/>
            <a:ext cx="9788390" cy="913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 Tại </a:t>
            </a:r>
            <a:r>
              <a:rPr lang="en-US" b="1" smtClean="0"/>
              <a:t>MỘT THỜI ĐIỂM </a:t>
            </a:r>
            <a:r>
              <a:rPr lang="en-US" smtClean="0"/>
              <a:t>chỉ có </a:t>
            </a:r>
            <a:r>
              <a:rPr lang="en-US" b="1" smtClean="0"/>
              <a:t>MỘT</a:t>
            </a:r>
            <a:r>
              <a:rPr lang="en-US" smtClean="0"/>
              <a:t> </a:t>
            </a:r>
            <a:r>
              <a:rPr lang="en-US" b="1" smtClean="0"/>
              <a:t>CÔNG VIỆC</a:t>
            </a:r>
            <a:r>
              <a:rPr lang="en-US" smtClean="0"/>
              <a:t> được thực hiện.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MINH HỌA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6" y="1419213"/>
            <a:ext cx="10804524" cy="406718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866743" y="1843313"/>
            <a:ext cx="203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7935" y="1099656"/>
            <a:ext cx="11165417" cy="729144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/>
              <a:t>Lập trình Arduino UNO tắt mở 2 đèn LED luân phiên nhau.</a:t>
            </a:r>
          </a:p>
          <a:p>
            <a:pPr marL="0" indent="0" algn="ctr">
              <a:buNone/>
            </a:pP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BÀI TOÁN</a:t>
            </a:r>
            <a:endParaRPr lang="en-US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78909" y="2442227"/>
            <a:ext cx="11165417" cy="259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6600" smtClean="0"/>
              <a:t>Let's </a:t>
            </a:r>
            <a:r>
              <a:rPr lang="en-US" sz="6600" b="1" smtClean="0"/>
              <a:t>DEMO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mtClean="0"/>
              <a:t>Arduino 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 PHÁP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9" y="1725990"/>
            <a:ext cx="7236580" cy="296212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smtClean="0"/>
              <a:t> Hàm hệ thống </a:t>
            </a:r>
            <a:r>
              <a:rPr lang="en-US" sz="3200" b="1" smtClean="0"/>
              <a:t>millis</a:t>
            </a:r>
            <a:r>
              <a:rPr lang="en-US" sz="3200" smtClean="0"/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sz="3200" smtClean="0"/>
          </a:p>
          <a:p>
            <a:pPr marL="514350" indent="-514350">
              <a:buFont typeface="+mj-lt"/>
              <a:buAutoNum type="arabicPeriod"/>
            </a:pPr>
            <a:r>
              <a:rPr lang="en-US" sz="3200" smtClean="0"/>
              <a:t> Thư viện </a:t>
            </a:r>
            <a:r>
              <a:rPr lang="en-US" sz="3200" b="1" smtClean="0"/>
              <a:t>Chrono.h</a:t>
            </a:r>
            <a:endParaRPr lang="en-GB" sz="32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2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NGOẠI LỆ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4FE649-F233-4241-AFC3-5D726D2FCA24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3074" name="Picture 2" descr="https://www.elektor.com/media/catalog/product/cache/2b4bee73c90e4689bbc4ca8391937af9/1/6/169034-91f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26426" y="2206391"/>
            <a:ext cx="3752469" cy="375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38998" y="1462008"/>
            <a:ext cx="3927321" cy="7402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mtClean="0"/>
              <a:t>Tích hợp </a:t>
            </a:r>
            <a:r>
              <a:rPr lang="en-US" b="1" smtClean="0"/>
              <a:t>ESP8266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15932" y="5963015"/>
            <a:ext cx="2573455" cy="53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smtClean="0"/>
              <a:t>NodeMCU</a:t>
            </a:r>
            <a:endParaRPr lang="en-US" sz="2400" smtClean="0"/>
          </a:p>
        </p:txBody>
      </p:sp>
      <p:pic>
        <p:nvPicPr>
          <p:cNvPr id="3078" name="Picture 6" descr="Image result for Arduino Ze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45" y="2315533"/>
            <a:ext cx="4252264" cy="32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425951" y="5941990"/>
            <a:ext cx="2573455" cy="537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smtClean="0"/>
              <a:t>Arduino Zero</a:t>
            </a:r>
            <a:endParaRPr lang="en-US" sz="240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49017" y="1462008"/>
            <a:ext cx="3927321" cy="740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mtClean="0"/>
              <a:t>Khác loại </a:t>
            </a:r>
            <a:r>
              <a:rPr lang="en-US" b="1" smtClean="0"/>
              <a:t>microcontroller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17169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D9BA4F-EC82-4F6A-97FA-59DA4805AA36}" vid="{AE61201D-33B1-4062-B7BF-C98F77C90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BlueStick_Kai</Template>
  <TotalTime>260</TotalTime>
  <Words>118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NỘI DUNG</vt:lpstr>
      <vt:lpstr>THỰC TẾ PHẦN CỨNG</vt:lpstr>
      <vt:lpstr>MINH HỌA </vt:lpstr>
      <vt:lpstr>BÀI TOÁN</vt:lpstr>
      <vt:lpstr>GIẢI PHÁP</vt:lpstr>
      <vt:lpstr>NGOẠI LỆ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Pham</dc:creator>
  <cp:lastModifiedBy>Hieu Pham</cp:lastModifiedBy>
  <cp:revision>136</cp:revision>
  <dcterms:created xsi:type="dcterms:W3CDTF">2019-06-07T08:17:35Z</dcterms:created>
  <dcterms:modified xsi:type="dcterms:W3CDTF">2019-11-04T17:24:30Z</dcterms:modified>
</cp:coreProperties>
</file>