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92" r:id="rId3"/>
    <p:sldId id="290" r:id="rId4"/>
    <p:sldId id="293" r:id="rId5"/>
    <p:sldId id="29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FB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5865" autoAdjust="0"/>
  </p:normalViewPr>
  <p:slideViewPr>
    <p:cSldViewPr snapToGrid="0">
      <p:cViewPr varScale="1">
        <p:scale>
          <a:sx n="76" d="100"/>
          <a:sy n="76" d="100"/>
        </p:scale>
        <p:origin x="132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6FF64-BDC8-4F1A-BB50-EA27B71B8C73}" type="datetimeFigureOut">
              <a:rPr lang="en-US" smtClean="0"/>
              <a:t>09-Dec-19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D657-3F93-452F-8811-C3F44B1E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266" y="2812788"/>
            <a:ext cx="10227735" cy="1107281"/>
          </a:xfrm>
        </p:spPr>
        <p:txBody>
          <a:bodyPr>
            <a:noAutofit/>
          </a:bodyPr>
          <a:lstStyle>
            <a:lvl1pPr marL="0" indent="0" algn="l">
              <a:buNone/>
              <a:defRPr sz="3600" b="1">
                <a:solidFill>
                  <a:srgbClr val="2C6FB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6701" y="0"/>
            <a:ext cx="2921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75266" y="464678"/>
            <a:ext cx="4648200" cy="508529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i="0" u="none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CLICK TO EDIT</a:t>
            </a:r>
            <a:endParaRPr lang="en-GB" sz="21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4336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935" y="194732"/>
            <a:ext cx="11527367" cy="728134"/>
          </a:xfrm>
        </p:spPr>
        <p:txBody>
          <a:bodyPr>
            <a:normAutofit/>
          </a:bodyPr>
          <a:lstStyle>
            <a:lvl1pPr>
              <a:defRPr sz="33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34" y="1261533"/>
            <a:ext cx="11165417" cy="4906512"/>
          </a:xfrm>
        </p:spPr>
        <p:txBody>
          <a:bodyPr>
            <a:normAutofit/>
          </a:bodyPr>
          <a:lstStyle>
            <a:lvl1pPr algn="just">
              <a:defRPr sz="2800">
                <a:latin typeface="+mn-lt"/>
                <a:cs typeface="Arial" panose="020B0604020202020204" pitchFamily="34" charset="0"/>
              </a:defRPr>
            </a:lvl1pPr>
            <a:lvl2pPr algn="just">
              <a:defRPr sz="2800">
                <a:latin typeface="+mn-lt"/>
                <a:cs typeface="Arial" panose="020B0604020202020204" pitchFamily="34" charset="0"/>
              </a:defRPr>
            </a:lvl2pPr>
            <a:lvl3pPr algn="just">
              <a:defRPr sz="2800">
                <a:latin typeface="+mn-lt"/>
                <a:cs typeface="Arial" panose="020B0604020202020204" pitchFamily="34" charset="0"/>
              </a:defRPr>
            </a:lvl3pPr>
            <a:lvl4pPr algn="just">
              <a:defRPr sz="2800">
                <a:latin typeface="+mn-lt"/>
                <a:cs typeface="Arial" panose="020B0604020202020204" pitchFamily="34" charset="0"/>
              </a:defRPr>
            </a:lvl4pPr>
            <a:lvl5pPr algn="just">
              <a:defRPr sz="28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5276" y="62316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4FE649-F233-4241-AFC3-5D726D2FCA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03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2C6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397935" y="194732"/>
            <a:ext cx="11527367" cy="7281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330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965276" y="62316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4FE649-F233-4241-AFC3-5D726D2FCA24}" type="slidenum">
              <a:rPr lang="en-GB" sz="1600" smtClean="0">
                <a:solidFill>
                  <a:schemeClr val="bg1"/>
                </a:solidFill>
              </a:rPr>
              <a:pPr/>
              <a:t>‹#›</a:t>
            </a:fld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7934" y="1230284"/>
            <a:ext cx="11165417" cy="4937761"/>
          </a:xfrm>
        </p:spPr>
        <p:txBody>
          <a:bodyPr>
            <a:normAutofit/>
          </a:bodyPr>
          <a:lstStyle>
            <a:lvl1pPr algn="just">
              <a:defRPr sz="2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algn="just">
              <a:defRPr sz="2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algn="just">
              <a:defRPr sz="2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algn="just">
              <a:defRPr sz="2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algn="just">
              <a:defRPr sz="2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7935" y="194732"/>
            <a:ext cx="11527367" cy="728134"/>
          </a:xfrm>
        </p:spPr>
        <p:txBody>
          <a:bodyPr>
            <a:normAutofit/>
          </a:bodyPr>
          <a:lstStyle>
            <a:lvl1pPr>
              <a:defRPr sz="33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90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6701" y="0"/>
            <a:ext cx="2921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00190" y="4593087"/>
            <a:ext cx="603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z="6000" b="1" kern="1200" spc="450" baseline="0" dirty="0" smtClean="0">
                <a:solidFill>
                  <a:srgbClr val="2E75B6"/>
                </a:solidFill>
                <a:latin typeface="+mn-lt"/>
                <a:ea typeface="+mn-ea"/>
                <a:cs typeface="+mn-cs"/>
              </a:rPr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238816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235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5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E649-F233-4241-AFC3-5D726D2FCA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21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29264" y="2640867"/>
            <a:ext cx="7670801" cy="505004"/>
          </a:xfrm>
        </p:spPr>
        <p:txBody>
          <a:bodyPr/>
          <a:lstStyle/>
          <a:p>
            <a:r>
              <a:rPr lang="en-US" sz="2700" smtClean="0">
                <a:solidFill>
                  <a:schemeClr val="accent1">
                    <a:lumMod val="50000"/>
                  </a:schemeClr>
                </a:solidFill>
              </a:rPr>
              <a:t>Thực hành Công nghệ Thông tin 2</a:t>
            </a:r>
            <a:endParaRPr lang="en-US" sz="2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9263" y="586951"/>
            <a:ext cx="3113438" cy="461673"/>
          </a:xfr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accent1">
                    <a:lumMod val="50000"/>
                  </a:schemeClr>
                </a:solidFill>
              </a:rPr>
              <a:t>Đại học Hoa Sen</a:t>
            </a:r>
            <a:endParaRPr lang="vi-V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29264" y="3280096"/>
            <a:ext cx="9387075" cy="9974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rgbClr val="2C6FB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WIFI CONNECTIONS VỚI ESP8266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229264" y="5114575"/>
            <a:ext cx="3637885" cy="14772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rgbClr val="2C6FB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Phạm Văn Hiếu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368" y="2611907"/>
            <a:ext cx="6995431" cy="3496793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20000"/>
              </a:lnSpc>
            </a:pPr>
            <a:r>
              <a:rPr lang="en-US" sz="3200" dirty="0" smtClean="0"/>
              <a:t>ESP8266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dòng</a:t>
            </a:r>
            <a:r>
              <a:rPr lang="en-US" sz="3200" dirty="0" smtClean="0"/>
              <a:t> chip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rẻ</a:t>
            </a:r>
            <a:r>
              <a:rPr lang="en-US" sz="3200" dirty="0"/>
              <a:t> </a:t>
            </a:r>
            <a:r>
              <a:rPr lang="en-US" sz="3200" dirty="0" err="1" smtClean="0"/>
              <a:t>tích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b="1" dirty="0" smtClean="0"/>
              <a:t>Wi-Fi</a:t>
            </a:r>
            <a:r>
              <a:rPr lang="en-US" sz="3200" dirty="0" smtClean="0"/>
              <a:t> </a:t>
            </a:r>
            <a:r>
              <a:rPr lang="en-US" sz="3200" b="1" dirty="0" smtClean="0"/>
              <a:t>2.4 </a:t>
            </a:r>
            <a:r>
              <a:rPr lang="en-US" sz="3200" b="1" dirty="0" err="1" smtClean="0"/>
              <a:t>Ghz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lập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3200" dirty="0"/>
          </a:p>
          <a:p>
            <a:pPr marL="360363" indent="-360363">
              <a:lnSpc>
                <a:spcPct val="120000"/>
              </a:lnSpc>
            </a:pPr>
            <a:r>
              <a:rPr lang="en-US" sz="3200" dirty="0" err="1" smtClean="0"/>
              <a:t>Phiên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tiên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ESP8266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mạch</a:t>
            </a:r>
            <a:r>
              <a:rPr lang="en-US" sz="3200" dirty="0" smtClean="0"/>
              <a:t> </a:t>
            </a:r>
            <a:r>
              <a:rPr lang="en-US" sz="3200" b="1" dirty="0" smtClean="0"/>
              <a:t>ESP-01</a:t>
            </a:r>
            <a:r>
              <a:rPr lang="en-US" sz="3200" dirty="0" smtClean="0"/>
              <a:t>.</a:t>
            </a:r>
            <a:endParaRPr lang="en-GB" sz="3200" dirty="0"/>
          </a:p>
        </p:txBody>
      </p:sp>
      <p:pic>
        <p:nvPicPr>
          <p:cNvPr id="1026" name="Picture 2" descr="Image result for ESP 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8" r="17704"/>
          <a:stretch/>
        </p:blipFill>
        <p:spPr bwMode="auto">
          <a:xfrm>
            <a:off x="7675808" y="-28804"/>
            <a:ext cx="4516192" cy="688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314" y="1137931"/>
            <a:ext cx="6475538" cy="7281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GIỚI THIỆU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817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STATION - CLIENT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3" y="1405638"/>
            <a:ext cx="10482098" cy="49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STATION - SERVER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6" y="1416146"/>
            <a:ext cx="9867859" cy="48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SOFT ACCESS POINT - SERVER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0" y="1498970"/>
            <a:ext cx="8819235" cy="491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D9BA4F-EC82-4F6A-97FA-59DA4805AA36}" vid="{AE61201D-33B1-4062-B7BF-C98F77C90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BlueStick_Kai</Template>
  <TotalTime>311</TotalTime>
  <Words>61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GIỚI THIỆU</vt:lpstr>
      <vt:lpstr>STATION - CLIENT</vt:lpstr>
      <vt:lpstr>STATION - SERVER</vt:lpstr>
      <vt:lpstr>SOFT ACCESS POINT -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Pham</dc:creator>
  <cp:lastModifiedBy>Pham Van Chung (FSU1.CME)</cp:lastModifiedBy>
  <cp:revision>143</cp:revision>
  <dcterms:created xsi:type="dcterms:W3CDTF">2019-06-07T08:17:35Z</dcterms:created>
  <dcterms:modified xsi:type="dcterms:W3CDTF">2019-12-09T14:47:40Z</dcterms:modified>
</cp:coreProperties>
</file>